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4" r:id="rId3"/>
    <p:sldId id="259" r:id="rId4"/>
    <p:sldId id="289" r:id="rId5"/>
    <p:sldId id="290" r:id="rId6"/>
    <p:sldId id="292" r:id="rId7"/>
    <p:sldId id="293" r:id="rId8"/>
    <p:sldId id="294" r:id="rId9"/>
    <p:sldId id="295" r:id="rId10"/>
    <p:sldId id="296" r:id="rId11"/>
  </p:sldIdLst>
  <p:sldSz cx="12192000" cy="6858000"/>
  <p:notesSz cx="6858000" cy="9144000"/>
  <p:custDataLst>
    <p:tags r:id="rId1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8" userDrawn="1">
          <p15:clr>
            <a:srgbClr val="A4A3A4"/>
          </p15:clr>
        </p15:guide>
        <p15:guide id="2" pos="3840" userDrawn="1">
          <p15:clr>
            <a:srgbClr val="A4A3A4"/>
          </p15:clr>
        </p15:guide>
        <p15:guide id="3" pos="7491" userDrawn="1">
          <p15:clr>
            <a:srgbClr val="A4A3A4"/>
          </p15:clr>
        </p15:guide>
        <p15:guide id="4" pos="211" userDrawn="1">
          <p15:clr>
            <a:srgbClr val="A4A3A4"/>
          </p15:clr>
        </p15:guide>
        <p15:guide id="5" orient="horz" pos="686" userDrawn="1">
          <p15:clr>
            <a:srgbClr val="A4A3A4"/>
          </p15:clr>
        </p15:guide>
        <p15:guide id="6" orient="horz" pos="10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angert" initials="TB" lastIdx="1" clrIdx="0">
    <p:extLst>
      <p:ext uri="{19B8F6BF-5375-455C-9EA6-DF929625EA0E}">
        <p15:presenceInfo xmlns:p15="http://schemas.microsoft.com/office/powerpoint/2012/main" userId="e792b0540c9ba9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82" autoAdjust="0"/>
    <p:restoredTop sz="95342" autoAdjust="0"/>
  </p:normalViewPr>
  <p:slideViewPr>
    <p:cSldViewPr snapToGrid="0" showGuides="1">
      <p:cViewPr varScale="1">
        <p:scale>
          <a:sx n="61" d="100"/>
          <a:sy n="61" d="100"/>
        </p:scale>
        <p:origin x="224" y="64"/>
      </p:cViewPr>
      <p:guideLst>
        <p:guide orient="horz" pos="278"/>
        <p:guide pos="3840"/>
        <p:guide pos="7491"/>
        <p:guide pos="211"/>
        <p:guide orient="horz" pos="686"/>
        <p:guide orient="horz" pos="10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DAA19E-8E8C-4A52-8778-2DC8AA37E32E}" type="datetimeFigureOut">
              <a:rPr lang="de-DE" smtClean="0"/>
              <a:t>24.05.2019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AC631-BFE5-4931-997E-BCB9BC1D8A48}" type="slidenum">
              <a:rPr lang="de-DE" smtClean="0"/>
              <a:t>‹Nr.›</a:t>
            </a:fld>
            <a:endParaRPr lang="de-DE"/>
          </a:p>
        </p:txBody>
      </p:sp>
    </p:spTree>
    <p:extLst>
      <p:ext uri="{BB962C8B-B14F-4D97-AF65-F5344CB8AC3E}">
        <p14:creationId xmlns:p14="http://schemas.microsoft.com/office/powerpoint/2010/main" val="2703619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2.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xml"/><Relationship Id="rId7" Type="http://schemas.openxmlformats.org/officeDocument/2006/relationships/image" Target="../media/image3.png"/><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9.xml"/><Relationship Id="rId7" Type="http://schemas.openxmlformats.org/officeDocument/2006/relationships/image" Target="../media/image2.pn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1.xml"/><Relationship Id="rId7" Type="http://schemas.openxmlformats.org/officeDocument/2006/relationships/image" Target="../media/image3.png"/><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 Id="rId9"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enutzerdefiniertes Layout">
    <p:bg>
      <p:bgPr>
        <a:solidFill>
          <a:schemeClr val="bg1"/>
        </a:solidFill>
        <a:effectLst/>
      </p:bgPr>
    </p:bg>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2C7ADA3F-051A-493F-BE25-F71363286957}"/>
              </a:ext>
            </a:extLst>
          </p:cNvPr>
          <p:cNvGraphicFramePr>
            <a:graphicFrameLocks noChangeAspect="1"/>
          </p:cNvGraphicFramePr>
          <p:nvPr userDrawn="1">
            <p:custDataLst>
              <p:tags r:id="rId2"/>
            </p:custDataLst>
            <p:extLst>
              <p:ext uri="{D42A27DB-BD31-4B8C-83A1-F6EECF244321}">
                <p14:modId xmlns:p14="http://schemas.microsoft.com/office/powerpoint/2010/main" val="29134774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2" name="think-cell Folie" r:id="rId4" imgW="501" imgH="501" progId="TCLayout.ActiveDocument.1">
                  <p:embed/>
                </p:oleObj>
              </mc:Choice>
              <mc:Fallback>
                <p:oleObj name="think-cell Folie" r:id="rId4" imgW="501" imgH="501"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hteck 16">
            <a:extLst>
              <a:ext uri="{FF2B5EF4-FFF2-40B4-BE49-F238E27FC236}">
                <a16:creationId xmlns:a16="http://schemas.microsoft.com/office/drawing/2014/main" id="{F9B874E7-3723-4BD7-9286-EEB208867E6F}"/>
              </a:ext>
            </a:extLst>
          </p:cNvPr>
          <p:cNvSpPr/>
          <p:nvPr userDrawn="1"/>
        </p:nvSpPr>
        <p:spPr>
          <a:xfrm>
            <a:off x="1469881" y="1037566"/>
            <a:ext cx="11464581" cy="5051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3">
            <a:extLst>
              <a:ext uri="{FF2B5EF4-FFF2-40B4-BE49-F238E27FC236}">
                <a16:creationId xmlns:a16="http://schemas.microsoft.com/office/drawing/2014/main" id="{534E7338-ED62-4383-9005-49121123E432}"/>
              </a:ext>
            </a:extLst>
          </p:cNvPr>
          <p:cNvPicPr>
            <a:picLocks noChangeAspect="1"/>
          </p:cNvPicPr>
          <p:nvPr userDrawn="1"/>
        </p:nvPicPr>
        <p:blipFill rotWithShape="1">
          <a:blip r:embed="rId6"/>
          <a:srcRect t="19446" r="10232" b="26778"/>
          <a:stretch/>
        </p:blipFill>
        <p:spPr>
          <a:xfrm>
            <a:off x="3395176" y="2936837"/>
            <a:ext cx="5043974" cy="1225588"/>
          </a:xfrm>
          <a:prstGeom prst="rect">
            <a:avLst/>
          </a:prstGeom>
        </p:spPr>
      </p:pic>
      <p:sp>
        <p:nvSpPr>
          <p:cNvPr id="7" name="Rechteck 6">
            <a:extLst>
              <a:ext uri="{FF2B5EF4-FFF2-40B4-BE49-F238E27FC236}">
                <a16:creationId xmlns:a16="http://schemas.microsoft.com/office/drawing/2014/main" id="{4C73670A-340C-44E5-9C8F-045C7E88D424}"/>
              </a:ext>
            </a:extLst>
          </p:cNvPr>
          <p:cNvSpPr/>
          <p:nvPr userDrawn="1"/>
        </p:nvSpPr>
        <p:spPr>
          <a:xfrm rot="20525856">
            <a:off x="-3305175" y="-2893033"/>
            <a:ext cx="13363575" cy="50240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F1D17066-04B4-48AE-BFD9-146A9054019E}"/>
              </a:ext>
            </a:extLst>
          </p:cNvPr>
          <p:cNvSpPr/>
          <p:nvPr userDrawn="1"/>
        </p:nvSpPr>
        <p:spPr>
          <a:xfrm rot="3289960">
            <a:off x="-5200650" y="3583966"/>
            <a:ext cx="13363575" cy="50240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288EDCB0-680C-4C3C-AF13-81A1E4A6761F}"/>
              </a:ext>
            </a:extLst>
          </p:cNvPr>
          <p:cNvSpPr/>
          <p:nvPr userDrawn="1"/>
        </p:nvSpPr>
        <p:spPr>
          <a:xfrm rot="21142161">
            <a:off x="-295274" y="4890267"/>
            <a:ext cx="13363575" cy="50240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44724848-9444-4451-9C6A-B8C61F65C7FF}"/>
              </a:ext>
            </a:extLst>
          </p:cNvPr>
          <p:cNvSpPr/>
          <p:nvPr userDrawn="1"/>
        </p:nvSpPr>
        <p:spPr>
          <a:xfrm rot="1117015">
            <a:off x="1922191" y="-2245333"/>
            <a:ext cx="13363575" cy="50240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0E5D87EE-8C7E-4A95-8485-256EE1C5247A}"/>
              </a:ext>
            </a:extLst>
          </p:cNvPr>
          <p:cNvSpPr/>
          <p:nvPr userDrawn="1"/>
        </p:nvSpPr>
        <p:spPr>
          <a:xfrm rot="20665706">
            <a:off x="-1809581" y="-2417285"/>
            <a:ext cx="8934450" cy="22978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76D87FF5-56CF-49FD-A0DA-047AA8D3DD22}"/>
              </a:ext>
            </a:extLst>
          </p:cNvPr>
          <p:cNvSpPr/>
          <p:nvPr userDrawn="1"/>
        </p:nvSpPr>
        <p:spPr>
          <a:xfrm rot="725562">
            <a:off x="-1365276" y="6727002"/>
            <a:ext cx="8934450" cy="22978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1CC6C3C6-FBFD-48A5-BA00-D6DAC3CB37AF}"/>
              </a:ext>
            </a:extLst>
          </p:cNvPr>
          <p:cNvSpPr/>
          <p:nvPr userDrawn="1"/>
        </p:nvSpPr>
        <p:spPr>
          <a:xfrm rot="20368810">
            <a:off x="5954482" y="6553478"/>
            <a:ext cx="8934450" cy="22978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A834BCC9-1596-4C1B-A7D0-C7260A0486E3}"/>
              </a:ext>
            </a:extLst>
          </p:cNvPr>
          <p:cNvSpPr/>
          <p:nvPr userDrawn="1"/>
        </p:nvSpPr>
        <p:spPr>
          <a:xfrm rot="6084520">
            <a:off x="-5477285" y="1653091"/>
            <a:ext cx="8934450" cy="22978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674CDF92-9102-4F02-A163-07CD6E40B02C}"/>
              </a:ext>
            </a:extLst>
          </p:cNvPr>
          <p:cNvSpPr/>
          <p:nvPr userDrawn="1"/>
        </p:nvSpPr>
        <p:spPr>
          <a:xfrm rot="3344252">
            <a:off x="7188315" y="-551795"/>
            <a:ext cx="11640899" cy="22978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484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Benutzerdefiniertes Layout">
    <p:bg>
      <p:bgPr>
        <a:solidFill>
          <a:schemeClr val="tx2"/>
        </a:solidFill>
        <a:effectLst/>
      </p:bgPr>
    </p:bg>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16126C8-0D87-4143-B70D-69A5C2EB3409}"/>
              </a:ext>
            </a:extLst>
          </p:cNvPr>
          <p:cNvGraphicFramePr>
            <a:graphicFrameLocks noChangeAspect="1"/>
          </p:cNvGraphicFramePr>
          <p:nvPr userDrawn="1">
            <p:custDataLst>
              <p:tags r:id="rId2"/>
            </p:custDataLst>
            <p:extLst>
              <p:ext uri="{D42A27DB-BD31-4B8C-83A1-F6EECF244321}">
                <p14:modId xmlns:p14="http://schemas.microsoft.com/office/powerpoint/2010/main" val="22191397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35" name="think-cell Folie" r:id="rId5" imgW="501" imgH="501" progId="TCLayout.ActiveDocument.1">
                  <p:embed/>
                </p:oleObj>
              </mc:Choice>
              <mc:Fallback>
                <p:oleObj name="think-cell Folie" r:id="rId5" imgW="501" imgH="501" progId="TCLayout.ActiveDocument.1">
                  <p:embed/>
                  <p:pic>
                    <p:nvPicPr>
                      <p:cNvPr id="3" name="Objekt 2" hidden="1">
                        <a:extLst>
                          <a:ext uri="{FF2B5EF4-FFF2-40B4-BE49-F238E27FC236}">
                            <a16:creationId xmlns:a16="http://schemas.microsoft.com/office/drawing/2014/main" id="{C16126C8-0D87-4143-B70D-69A5C2EB340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58F1297B-BA84-447E-AF2D-E56A4EC02492}"/>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de-DE" sz="4400" b="0" i="0" baseline="0" dirty="0">
              <a:latin typeface="Calibri Light" panose="020F0302020204030204" pitchFamily="34" charset="0"/>
              <a:ea typeface="+mj-ea"/>
              <a:cs typeface="+mj-cs"/>
              <a:sym typeface="Calibri Light" panose="020F0302020204030204" pitchFamily="34" charset="0"/>
            </a:endParaRPr>
          </a:p>
        </p:txBody>
      </p:sp>
      <p:sp>
        <p:nvSpPr>
          <p:cNvPr id="23" name="Rechteck 22">
            <a:extLst>
              <a:ext uri="{FF2B5EF4-FFF2-40B4-BE49-F238E27FC236}">
                <a16:creationId xmlns:a16="http://schemas.microsoft.com/office/drawing/2014/main" id="{0DBB9164-78CC-4DC2-A4F2-DBC0DFA05854}"/>
              </a:ext>
            </a:extLst>
          </p:cNvPr>
          <p:cNvSpPr/>
          <p:nvPr userDrawn="1"/>
        </p:nvSpPr>
        <p:spPr>
          <a:xfrm rot="1219052">
            <a:off x="-1710814" y="5431265"/>
            <a:ext cx="9618878" cy="3054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5AD5762B-2F54-4C89-9068-7761169024E4}"/>
              </a:ext>
            </a:extLst>
          </p:cNvPr>
          <p:cNvSpPr/>
          <p:nvPr userDrawn="1"/>
        </p:nvSpPr>
        <p:spPr>
          <a:xfrm rot="20735630">
            <a:off x="5682066" y="5764750"/>
            <a:ext cx="8519792" cy="2060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Grafik 10">
            <a:extLst>
              <a:ext uri="{FF2B5EF4-FFF2-40B4-BE49-F238E27FC236}">
                <a16:creationId xmlns:a16="http://schemas.microsoft.com/office/drawing/2014/main" id="{C3992C10-1D65-4134-AC25-B9577FC4B00E}"/>
              </a:ext>
            </a:extLst>
          </p:cNvPr>
          <p:cNvPicPr>
            <a:picLocks noChangeAspect="1"/>
          </p:cNvPicPr>
          <p:nvPr userDrawn="1"/>
        </p:nvPicPr>
        <p:blipFill rotWithShape="1">
          <a:blip r:embed="rId7"/>
          <a:srcRect t="19446" r="10232" b="26778"/>
          <a:stretch/>
        </p:blipFill>
        <p:spPr>
          <a:xfrm>
            <a:off x="218645" y="5799763"/>
            <a:ext cx="3799397" cy="923180"/>
          </a:xfrm>
          <a:prstGeom prst="rect">
            <a:avLst/>
          </a:prstGeom>
        </p:spPr>
      </p:pic>
      <p:sp>
        <p:nvSpPr>
          <p:cNvPr id="12" name="Rechteck 11">
            <a:extLst>
              <a:ext uri="{FF2B5EF4-FFF2-40B4-BE49-F238E27FC236}">
                <a16:creationId xmlns:a16="http://schemas.microsoft.com/office/drawing/2014/main" id="{2E6D5486-F968-46EE-BFAE-F847B2EFB9BE}"/>
              </a:ext>
            </a:extLst>
          </p:cNvPr>
          <p:cNvSpPr/>
          <p:nvPr userDrawn="1"/>
        </p:nvSpPr>
        <p:spPr>
          <a:xfrm rot="1219052">
            <a:off x="4623312" y="-1627614"/>
            <a:ext cx="9618878" cy="3054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782088F8-656F-4A2A-9C29-77ECDDB0A389}"/>
              </a:ext>
            </a:extLst>
          </p:cNvPr>
          <p:cNvSpPr/>
          <p:nvPr userDrawn="1"/>
        </p:nvSpPr>
        <p:spPr>
          <a:xfrm rot="20735630">
            <a:off x="-3500033" y="-1275957"/>
            <a:ext cx="8519792" cy="2060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13148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Benutzerdefiniertes Layout">
    <p:bg>
      <p:bgPr>
        <a:solidFill>
          <a:schemeClr val="tx2"/>
        </a:solidFill>
        <a:effectLst/>
      </p:bgPr>
    </p:bg>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16126C8-0D87-4143-B70D-69A5C2EB3409}"/>
              </a:ext>
            </a:extLst>
          </p:cNvPr>
          <p:cNvGraphicFramePr>
            <a:graphicFrameLocks noChangeAspect="1"/>
          </p:cNvGraphicFramePr>
          <p:nvPr userDrawn="1">
            <p:custDataLst>
              <p:tags r:id="rId2"/>
            </p:custDataLst>
            <p:extLst>
              <p:ext uri="{D42A27DB-BD31-4B8C-83A1-F6EECF244321}">
                <p14:modId xmlns:p14="http://schemas.microsoft.com/office/powerpoint/2010/main" val="37552863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7" name="think-cell Folie" r:id="rId5" imgW="501" imgH="501" progId="TCLayout.ActiveDocument.1">
                  <p:embed/>
                </p:oleObj>
              </mc:Choice>
              <mc:Fallback>
                <p:oleObj name="think-cell Folie" r:id="rId5" imgW="501" imgH="501" progId="TCLayout.ActiveDocument.1">
                  <p:embed/>
                  <p:pic>
                    <p:nvPicPr>
                      <p:cNvPr id="3" name="Objekt 2" hidden="1">
                        <a:extLst>
                          <a:ext uri="{FF2B5EF4-FFF2-40B4-BE49-F238E27FC236}">
                            <a16:creationId xmlns:a16="http://schemas.microsoft.com/office/drawing/2014/main" id="{C16126C8-0D87-4143-B70D-69A5C2EB340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58F1297B-BA84-447E-AF2D-E56A4EC02492}"/>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de-DE" sz="4400" b="0" i="0" baseline="0" dirty="0">
              <a:latin typeface="Calibri Light" panose="020F0302020204030204" pitchFamily="34" charset="0"/>
              <a:ea typeface="+mj-ea"/>
              <a:cs typeface="+mj-cs"/>
              <a:sym typeface="Calibri Light" panose="020F0302020204030204" pitchFamily="34" charset="0"/>
            </a:endParaRPr>
          </a:p>
        </p:txBody>
      </p:sp>
      <p:pic>
        <p:nvPicPr>
          <p:cNvPr id="9" name="Grafik 8" descr="Ein Bild, das Text, Karte enthält.&#10;&#10;Automatisch generierte Beschreibung">
            <a:extLst>
              <a:ext uri="{FF2B5EF4-FFF2-40B4-BE49-F238E27FC236}">
                <a16:creationId xmlns:a16="http://schemas.microsoft.com/office/drawing/2014/main" id="{D2A2C820-18E5-4964-BC62-CED036495931}"/>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82758" y="-1721940"/>
            <a:ext cx="13957515" cy="8444883"/>
          </a:xfrm>
          <a:prstGeom prst="rect">
            <a:avLst/>
          </a:prstGeom>
        </p:spPr>
      </p:pic>
      <p:sp>
        <p:nvSpPr>
          <p:cNvPr id="23" name="Rechteck 22">
            <a:extLst>
              <a:ext uri="{FF2B5EF4-FFF2-40B4-BE49-F238E27FC236}">
                <a16:creationId xmlns:a16="http://schemas.microsoft.com/office/drawing/2014/main" id="{0DBB9164-78CC-4DC2-A4F2-DBC0DFA05854}"/>
              </a:ext>
            </a:extLst>
          </p:cNvPr>
          <p:cNvSpPr/>
          <p:nvPr userDrawn="1"/>
        </p:nvSpPr>
        <p:spPr>
          <a:xfrm rot="1219052">
            <a:off x="-1710814" y="5431265"/>
            <a:ext cx="9618878" cy="3054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5AD5762B-2F54-4C89-9068-7761169024E4}"/>
              </a:ext>
            </a:extLst>
          </p:cNvPr>
          <p:cNvSpPr/>
          <p:nvPr userDrawn="1"/>
        </p:nvSpPr>
        <p:spPr>
          <a:xfrm rot="20735630">
            <a:off x="5682066" y="5764750"/>
            <a:ext cx="8519792" cy="2060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Grafik 10">
            <a:extLst>
              <a:ext uri="{FF2B5EF4-FFF2-40B4-BE49-F238E27FC236}">
                <a16:creationId xmlns:a16="http://schemas.microsoft.com/office/drawing/2014/main" id="{C3992C10-1D65-4134-AC25-B9577FC4B00E}"/>
              </a:ext>
            </a:extLst>
          </p:cNvPr>
          <p:cNvPicPr>
            <a:picLocks noChangeAspect="1"/>
          </p:cNvPicPr>
          <p:nvPr userDrawn="1"/>
        </p:nvPicPr>
        <p:blipFill rotWithShape="1">
          <a:blip r:embed="rId8"/>
          <a:srcRect t="19446" r="10232" b="26778"/>
          <a:stretch/>
        </p:blipFill>
        <p:spPr>
          <a:xfrm>
            <a:off x="218645" y="5799763"/>
            <a:ext cx="3799397" cy="923180"/>
          </a:xfrm>
          <a:prstGeom prst="rect">
            <a:avLst/>
          </a:prstGeom>
        </p:spPr>
      </p:pic>
      <p:sp>
        <p:nvSpPr>
          <p:cNvPr id="12" name="Rechteck 11">
            <a:extLst>
              <a:ext uri="{FF2B5EF4-FFF2-40B4-BE49-F238E27FC236}">
                <a16:creationId xmlns:a16="http://schemas.microsoft.com/office/drawing/2014/main" id="{2E6D5486-F968-46EE-BFAE-F847B2EFB9BE}"/>
              </a:ext>
            </a:extLst>
          </p:cNvPr>
          <p:cNvSpPr/>
          <p:nvPr userDrawn="1"/>
        </p:nvSpPr>
        <p:spPr>
          <a:xfrm rot="1219052">
            <a:off x="4623312" y="-1627614"/>
            <a:ext cx="9618878" cy="3054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782088F8-656F-4A2A-9C29-77ECDDB0A389}"/>
              </a:ext>
            </a:extLst>
          </p:cNvPr>
          <p:cNvSpPr/>
          <p:nvPr userDrawn="1"/>
        </p:nvSpPr>
        <p:spPr>
          <a:xfrm rot="20735630">
            <a:off x="-3500033" y="-1275957"/>
            <a:ext cx="8519792" cy="2060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0140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bg>
      <p:bgPr>
        <a:solidFill>
          <a:schemeClr val="tx2"/>
        </a:solidFill>
        <a:effectLst/>
      </p:bgPr>
    </p:bg>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16126C8-0D87-4143-B70D-69A5C2EB3409}"/>
              </a:ext>
            </a:extLst>
          </p:cNvPr>
          <p:cNvGraphicFramePr>
            <a:graphicFrameLocks noChangeAspect="1"/>
          </p:cNvGraphicFramePr>
          <p:nvPr userDrawn="1">
            <p:custDataLst>
              <p:tags r:id="rId2"/>
            </p:custDataLst>
            <p:extLst>
              <p:ext uri="{D42A27DB-BD31-4B8C-83A1-F6EECF244321}">
                <p14:modId xmlns:p14="http://schemas.microsoft.com/office/powerpoint/2010/main" val="21931574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26" name="think-cell Folie" r:id="rId5" imgW="501" imgH="501" progId="TCLayout.ActiveDocument.1">
                  <p:embed/>
                </p:oleObj>
              </mc:Choice>
              <mc:Fallback>
                <p:oleObj name="think-cell Folie" r:id="rId5" imgW="501" imgH="50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58F1297B-BA84-447E-AF2D-E56A4EC02492}"/>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de-DE" sz="4400" b="0" i="0" baseline="0" dirty="0">
              <a:latin typeface="Calibri Light" panose="020F0302020204030204" pitchFamily="34" charset="0"/>
              <a:ea typeface="+mj-ea"/>
              <a:cs typeface="+mj-cs"/>
              <a:sym typeface="Calibri Light" panose="020F0302020204030204" pitchFamily="34" charset="0"/>
            </a:endParaRPr>
          </a:p>
        </p:txBody>
      </p:sp>
      <p:sp>
        <p:nvSpPr>
          <p:cNvPr id="25" name="Rechteck 24">
            <a:extLst>
              <a:ext uri="{FF2B5EF4-FFF2-40B4-BE49-F238E27FC236}">
                <a16:creationId xmlns:a16="http://schemas.microsoft.com/office/drawing/2014/main" id="{37DD5C95-5118-4771-BBEF-C494A39B1CB1}"/>
              </a:ext>
            </a:extLst>
          </p:cNvPr>
          <p:cNvSpPr/>
          <p:nvPr userDrawn="1"/>
        </p:nvSpPr>
        <p:spPr>
          <a:xfrm rot="4527741">
            <a:off x="9692471" y="3397882"/>
            <a:ext cx="6199567" cy="19926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D4B1D7E8-D936-45CF-9801-E6E96A3D99E6}"/>
              </a:ext>
            </a:extLst>
          </p:cNvPr>
          <p:cNvSpPr/>
          <p:nvPr userDrawn="1"/>
        </p:nvSpPr>
        <p:spPr>
          <a:xfrm rot="657883">
            <a:off x="5499691" y="-1194604"/>
            <a:ext cx="11537227" cy="3054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Grafik 10">
            <a:extLst>
              <a:ext uri="{FF2B5EF4-FFF2-40B4-BE49-F238E27FC236}">
                <a16:creationId xmlns:a16="http://schemas.microsoft.com/office/drawing/2014/main" id="{C3992C10-1D65-4134-AC25-B9577FC4B00E}"/>
              </a:ext>
            </a:extLst>
          </p:cNvPr>
          <p:cNvPicPr>
            <a:picLocks noChangeAspect="1"/>
          </p:cNvPicPr>
          <p:nvPr userDrawn="1"/>
        </p:nvPicPr>
        <p:blipFill rotWithShape="1">
          <a:blip r:embed="rId7"/>
          <a:srcRect t="19446" r="10232" b="26778"/>
          <a:stretch/>
        </p:blipFill>
        <p:spPr>
          <a:xfrm>
            <a:off x="8261974" y="169928"/>
            <a:ext cx="3799397" cy="923180"/>
          </a:xfrm>
          <a:prstGeom prst="rect">
            <a:avLst/>
          </a:prstGeom>
        </p:spPr>
      </p:pic>
      <p:sp>
        <p:nvSpPr>
          <p:cNvPr id="23" name="Rechteck 22">
            <a:extLst>
              <a:ext uri="{FF2B5EF4-FFF2-40B4-BE49-F238E27FC236}">
                <a16:creationId xmlns:a16="http://schemas.microsoft.com/office/drawing/2014/main" id="{0DBB9164-78CC-4DC2-A4F2-DBC0DFA05854}"/>
              </a:ext>
            </a:extLst>
          </p:cNvPr>
          <p:cNvSpPr/>
          <p:nvPr userDrawn="1"/>
        </p:nvSpPr>
        <p:spPr>
          <a:xfrm rot="1219052">
            <a:off x="-2374202" y="6626560"/>
            <a:ext cx="9618878" cy="3054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5AD5762B-2F54-4C89-9068-7761169024E4}"/>
              </a:ext>
            </a:extLst>
          </p:cNvPr>
          <p:cNvSpPr/>
          <p:nvPr userDrawn="1"/>
        </p:nvSpPr>
        <p:spPr>
          <a:xfrm rot="20735630">
            <a:off x="7286170" y="6394201"/>
            <a:ext cx="6524172" cy="206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a:extLst>
              <a:ext uri="{FF2B5EF4-FFF2-40B4-BE49-F238E27FC236}">
                <a16:creationId xmlns:a16="http://schemas.microsoft.com/office/drawing/2014/main" id="{0270E67C-D557-4518-B98B-F9D64954CE07}"/>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rot="20721969" flipH="1">
            <a:off x="10977987" y="5263527"/>
            <a:ext cx="975933" cy="975933"/>
          </a:xfrm>
          <a:prstGeom prst="rect">
            <a:avLst/>
          </a:prstGeom>
        </p:spPr>
      </p:pic>
      <p:sp>
        <p:nvSpPr>
          <p:cNvPr id="4" name="Rechteck 3">
            <a:extLst>
              <a:ext uri="{FF2B5EF4-FFF2-40B4-BE49-F238E27FC236}">
                <a16:creationId xmlns:a16="http://schemas.microsoft.com/office/drawing/2014/main" id="{1983285F-4D38-4741-A705-E00BBD5D670A}"/>
              </a:ext>
            </a:extLst>
          </p:cNvPr>
          <p:cNvSpPr/>
          <p:nvPr userDrawn="1"/>
        </p:nvSpPr>
        <p:spPr>
          <a:xfrm rot="3242169">
            <a:off x="4271788" y="-364033"/>
            <a:ext cx="4524188" cy="25522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D265A74C-67DC-4684-891E-EE5BF3ACBA31}"/>
              </a:ext>
            </a:extLst>
          </p:cNvPr>
          <p:cNvSpPr/>
          <p:nvPr userDrawn="1"/>
        </p:nvSpPr>
        <p:spPr>
          <a:xfrm rot="21401698">
            <a:off x="-93548" y="1511210"/>
            <a:ext cx="8676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5376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enutzerdefiniertes Layout">
    <p:bg>
      <p:bgPr>
        <a:solidFill>
          <a:schemeClr val="tx2"/>
        </a:solidFill>
        <a:effectLst/>
      </p:bgPr>
    </p:bg>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16126C8-0D87-4143-B70D-69A5C2EB3409}"/>
              </a:ext>
            </a:extLst>
          </p:cNvPr>
          <p:cNvGraphicFramePr>
            <a:graphicFrameLocks noChangeAspect="1"/>
          </p:cNvGraphicFramePr>
          <p:nvPr userDrawn="1">
            <p:custDataLst>
              <p:tags r:id="rId2"/>
            </p:custDataLst>
            <p:extLst>
              <p:ext uri="{D42A27DB-BD31-4B8C-83A1-F6EECF244321}">
                <p14:modId xmlns:p14="http://schemas.microsoft.com/office/powerpoint/2010/main" val="2478195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91" name="think-cell Folie" r:id="rId5" imgW="501" imgH="501" progId="TCLayout.ActiveDocument.1">
                  <p:embed/>
                </p:oleObj>
              </mc:Choice>
              <mc:Fallback>
                <p:oleObj name="think-cell Folie" r:id="rId5" imgW="501" imgH="501" progId="TCLayout.ActiveDocument.1">
                  <p:embed/>
                  <p:pic>
                    <p:nvPicPr>
                      <p:cNvPr id="3" name="Objekt 2" hidden="1">
                        <a:extLst>
                          <a:ext uri="{FF2B5EF4-FFF2-40B4-BE49-F238E27FC236}">
                            <a16:creationId xmlns:a16="http://schemas.microsoft.com/office/drawing/2014/main" id="{C16126C8-0D87-4143-B70D-69A5C2EB340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58F1297B-BA84-447E-AF2D-E56A4EC02492}"/>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de-DE" sz="4400" b="0" i="0" baseline="0" dirty="0">
              <a:latin typeface="Calibri Light" panose="020F0302020204030204" pitchFamily="34" charset="0"/>
              <a:ea typeface="+mj-ea"/>
              <a:cs typeface="+mj-cs"/>
              <a:sym typeface="Calibri Light" panose="020F0302020204030204" pitchFamily="34" charset="0"/>
            </a:endParaRPr>
          </a:p>
        </p:txBody>
      </p:sp>
      <p:sp>
        <p:nvSpPr>
          <p:cNvPr id="4" name="Rechteck 3">
            <a:extLst>
              <a:ext uri="{FF2B5EF4-FFF2-40B4-BE49-F238E27FC236}">
                <a16:creationId xmlns:a16="http://schemas.microsoft.com/office/drawing/2014/main" id="{1983285F-4D38-4741-A705-E00BBD5D670A}"/>
              </a:ext>
            </a:extLst>
          </p:cNvPr>
          <p:cNvSpPr/>
          <p:nvPr userDrawn="1"/>
        </p:nvSpPr>
        <p:spPr>
          <a:xfrm rot="3242169">
            <a:off x="4271788" y="-364033"/>
            <a:ext cx="4524188" cy="25522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 name="Grafik 12" descr="Ein Bild, das Text, Karte enthält.&#10;&#10;Automatisch generierte Beschreibung">
            <a:extLst>
              <a:ext uri="{FF2B5EF4-FFF2-40B4-BE49-F238E27FC236}">
                <a16:creationId xmlns:a16="http://schemas.microsoft.com/office/drawing/2014/main" id="{5C761274-3638-4564-B1C1-02994B8B2A6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1015" y="49603"/>
            <a:ext cx="13957515" cy="8444883"/>
          </a:xfrm>
          <a:prstGeom prst="rect">
            <a:avLst/>
          </a:prstGeom>
        </p:spPr>
      </p:pic>
      <p:sp>
        <p:nvSpPr>
          <p:cNvPr id="25" name="Rechteck 24">
            <a:extLst>
              <a:ext uri="{FF2B5EF4-FFF2-40B4-BE49-F238E27FC236}">
                <a16:creationId xmlns:a16="http://schemas.microsoft.com/office/drawing/2014/main" id="{37DD5C95-5118-4771-BBEF-C494A39B1CB1}"/>
              </a:ext>
            </a:extLst>
          </p:cNvPr>
          <p:cNvSpPr/>
          <p:nvPr userDrawn="1"/>
        </p:nvSpPr>
        <p:spPr>
          <a:xfrm rot="4527741">
            <a:off x="9692471" y="3397882"/>
            <a:ext cx="6199567" cy="19926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D4B1D7E8-D936-45CF-9801-E6E96A3D99E6}"/>
              </a:ext>
            </a:extLst>
          </p:cNvPr>
          <p:cNvSpPr/>
          <p:nvPr userDrawn="1"/>
        </p:nvSpPr>
        <p:spPr>
          <a:xfrm rot="657883">
            <a:off x="5499691" y="-1194604"/>
            <a:ext cx="11537227" cy="3054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Grafik 10">
            <a:extLst>
              <a:ext uri="{FF2B5EF4-FFF2-40B4-BE49-F238E27FC236}">
                <a16:creationId xmlns:a16="http://schemas.microsoft.com/office/drawing/2014/main" id="{C3992C10-1D65-4134-AC25-B9577FC4B00E}"/>
              </a:ext>
            </a:extLst>
          </p:cNvPr>
          <p:cNvPicPr>
            <a:picLocks noChangeAspect="1"/>
          </p:cNvPicPr>
          <p:nvPr userDrawn="1"/>
        </p:nvPicPr>
        <p:blipFill rotWithShape="1">
          <a:blip r:embed="rId8"/>
          <a:srcRect t="19446" r="10232" b="26778"/>
          <a:stretch/>
        </p:blipFill>
        <p:spPr>
          <a:xfrm>
            <a:off x="8261974" y="169928"/>
            <a:ext cx="3799397" cy="923180"/>
          </a:xfrm>
          <a:prstGeom prst="rect">
            <a:avLst/>
          </a:prstGeom>
        </p:spPr>
      </p:pic>
      <p:sp>
        <p:nvSpPr>
          <p:cNvPr id="23" name="Rechteck 22">
            <a:extLst>
              <a:ext uri="{FF2B5EF4-FFF2-40B4-BE49-F238E27FC236}">
                <a16:creationId xmlns:a16="http://schemas.microsoft.com/office/drawing/2014/main" id="{0DBB9164-78CC-4DC2-A4F2-DBC0DFA05854}"/>
              </a:ext>
            </a:extLst>
          </p:cNvPr>
          <p:cNvSpPr/>
          <p:nvPr userDrawn="1"/>
        </p:nvSpPr>
        <p:spPr>
          <a:xfrm rot="1219052">
            <a:off x="-2374202" y="6626560"/>
            <a:ext cx="9618878" cy="3054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5AD5762B-2F54-4C89-9068-7761169024E4}"/>
              </a:ext>
            </a:extLst>
          </p:cNvPr>
          <p:cNvSpPr/>
          <p:nvPr userDrawn="1"/>
        </p:nvSpPr>
        <p:spPr>
          <a:xfrm rot="20735630">
            <a:off x="7286170" y="6394201"/>
            <a:ext cx="6524172" cy="206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a:extLst>
              <a:ext uri="{FF2B5EF4-FFF2-40B4-BE49-F238E27FC236}">
                <a16:creationId xmlns:a16="http://schemas.microsoft.com/office/drawing/2014/main" id="{0270E67C-D557-4518-B98B-F9D64954CE07}"/>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rot="20721969" flipH="1">
            <a:off x="10977987" y="5263527"/>
            <a:ext cx="975933" cy="975933"/>
          </a:xfrm>
          <a:prstGeom prst="rect">
            <a:avLst/>
          </a:prstGeom>
        </p:spPr>
      </p:pic>
      <p:sp>
        <p:nvSpPr>
          <p:cNvPr id="19" name="Rechteck 18">
            <a:extLst>
              <a:ext uri="{FF2B5EF4-FFF2-40B4-BE49-F238E27FC236}">
                <a16:creationId xmlns:a16="http://schemas.microsoft.com/office/drawing/2014/main" id="{D265A74C-67DC-4684-891E-EE5BF3ACBA31}"/>
              </a:ext>
            </a:extLst>
          </p:cNvPr>
          <p:cNvSpPr/>
          <p:nvPr userDrawn="1"/>
        </p:nvSpPr>
        <p:spPr>
          <a:xfrm rot="21401698">
            <a:off x="-93548" y="1511210"/>
            <a:ext cx="8676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9718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CDE0D888-545E-400D-8FAD-E1EF4F0E2A12}"/>
              </a:ext>
            </a:extLst>
          </p:cNvPr>
          <p:cNvGraphicFramePr>
            <a:graphicFrameLocks noChangeAspect="1"/>
          </p:cNvGraphicFramePr>
          <p:nvPr userDrawn="1">
            <p:custDataLst>
              <p:tags r:id="rId2"/>
            </p:custDataLst>
            <p:extLst>
              <p:ext uri="{D42A27DB-BD31-4B8C-83A1-F6EECF244321}">
                <p14:modId xmlns:p14="http://schemas.microsoft.com/office/powerpoint/2010/main" val="25341593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13" name="think-cell Folie" r:id="rId5" imgW="501" imgH="501" progId="TCLayout.ActiveDocument.1">
                  <p:embed/>
                </p:oleObj>
              </mc:Choice>
              <mc:Fallback>
                <p:oleObj name="think-cell Folie" r:id="rId5" imgW="501" imgH="50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110D742B-DC43-4565-B680-7F7DBC7E210B}"/>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de-DE" sz="4400" b="0" i="0" baseline="0" dirty="0">
              <a:latin typeface="Calibri Light" panose="020F0302020204030204" pitchFamily="34" charset="0"/>
              <a:ea typeface="+mj-ea"/>
              <a:cs typeface="+mj-cs"/>
              <a:sym typeface="Calibri Light" panose="020F0302020204030204" pitchFamily="34" charset="0"/>
            </a:endParaRPr>
          </a:p>
        </p:txBody>
      </p:sp>
      <p:sp>
        <p:nvSpPr>
          <p:cNvPr id="2" name="Titel 1">
            <a:extLst>
              <a:ext uri="{FF2B5EF4-FFF2-40B4-BE49-F238E27FC236}">
                <a16:creationId xmlns:a16="http://schemas.microsoft.com/office/drawing/2014/main" id="{21A1B7E2-F0CF-405A-95F1-7CDDF06ABCD0}"/>
              </a:ext>
            </a:extLst>
          </p:cNvPr>
          <p:cNvSpPr>
            <a:spLocks noGrp="1"/>
          </p:cNvSpPr>
          <p:nvPr>
            <p:ph type="title"/>
          </p:nvPr>
        </p:nvSpPr>
        <p:spPr>
          <a:xfrm>
            <a:off x="838200" y="365125"/>
            <a:ext cx="10515600" cy="1325563"/>
          </a:xfrm>
          <a:prstGeom prst="rect">
            <a:avLst/>
          </a:prstGeom>
        </p:spPr>
        <p:txBody>
          <a:bodyPr/>
          <a:lstStyle/>
          <a:p>
            <a:r>
              <a:rPr lang="de-DE"/>
              <a:t>Mastertitelformat bearbeiten</a:t>
            </a:r>
          </a:p>
        </p:txBody>
      </p:sp>
      <p:sp>
        <p:nvSpPr>
          <p:cNvPr id="3" name="Datumsplatzhalter 2">
            <a:extLst>
              <a:ext uri="{FF2B5EF4-FFF2-40B4-BE49-F238E27FC236}">
                <a16:creationId xmlns:a16="http://schemas.microsoft.com/office/drawing/2014/main" id="{4333A098-BC77-45FF-A399-CCB02193AFD9}"/>
              </a:ext>
            </a:extLst>
          </p:cNvPr>
          <p:cNvSpPr>
            <a:spLocks noGrp="1"/>
          </p:cNvSpPr>
          <p:nvPr>
            <p:ph type="dt" sz="half" idx="10"/>
          </p:nvPr>
        </p:nvSpPr>
        <p:spPr>
          <a:xfrm>
            <a:off x="838200" y="6356350"/>
            <a:ext cx="2743200" cy="365125"/>
          </a:xfrm>
          <a:prstGeom prst="rect">
            <a:avLst/>
          </a:prstGeom>
        </p:spPr>
        <p:txBody>
          <a:bodyPr/>
          <a:lstStyle/>
          <a:p>
            <a:fld id="{F392D14A-28B2-4272-ABC8-E76723A1B2B4}" type="datetimeFigureOut">
              <a:rPr lang="de-DE" smtClean="0"/>
              <a:t>24.05.2019</a:t>
            </a:fld>
            <a:endParaRPr lang="de-DE"/>
          </a:p>
        </p:txBody>
      </p:sp>
      <p:sp>
        <p:nvSpPr>
          <p:cNvPr id="4" name="Fußzeilenplatzhalter 3">
            <a:extLst>
              <a:ext uri="{FF2B5EF4-FFF2-40B4-BE49-F238E27FC236}">
                <a16:creationId xmlns:a16="http://schemas.microsoft.com/office/drawing/2014/main" id="{04973344-8862-4F13-980F-7711A535C0A8}"/>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5" name="Foliennummernplatzhalter 4">
            <a:extLst>
              <a:ext uri="{FF2B5EF4-FFF2-40B4-BE49-F238E27FC236}">
                <a16:creationId xmlns:a16="http://schemas.microsoft.com/office/drawing/2014/main" id="{325A61B5-4AE2-490A-8B92-71D4C8A3FF8D}"/>
              </a:ext>
            </a:extLst>
          </p:cNvPr>
          <p:cNvSpPr>
            <a:spLocks noGrp="1"/>
          </p:cNvSpPr>
          <p:nvPr>
            <p:ph type="sldNum" sz="quarter" idx="12"/>
          </p:nvPr>
        </p:nvSpPr>
        <p:spPr>
          <a:xfrm>
            <a:off x="8610600" y="6356350"/>
            <a:ext cx="2743200" cy="365125"/>
          </a:xfrm>
          <a:prstGeom prst="rect">
            <a:avLst/>
          </a:prstGeom>
        </p:spPr>
        <p:txBody>
          <a:bodyPr/>
          <a:lstStyle/>
          <a:p>
            <a:fld id="{5DB288DE-F7C6-424F-9AC6-E2045F2B381B}" type="slidenum">
              <a:rPr lang="de-DE" smtClean="0"/>
              <a:t>‹Nr.›</a:t>
            </a:fld>
            <a:endParaRPr lang="de-DE"/>
          </a:p>
        </p:txBody>
      </p:sp>
    </p:spTree>
    <p:extLst>
      <p:ext uri="{BB962C8B-B14F-4D97-AF65-F5344CB8AC3E}">
        <p14:creationId xmlns:p14="http://schemas.microsoft.com/office/powerpoint/2010/main" val="19405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8AC8DF36-F7E9-4034-9442-6E8873DEFAC5}"/>
              </a:ext>
            </a:extLst>
          </p:cNvPr>
          <p:cNvGraphicFramePr>
            <a:graphicFrameLocks noChangeAspect="1"/>
          </p:cNvGraphicFramePr>
          <p:nvPr userDrawn="1">
            <p:custDataLst>
              <p:tags r:id="rId9"/>
            </p:custDataLst>
            <p:extLst>
              <p:ext uri="{D42A27DB-BD31-4B8C-83A1-F6EECF244321}">
                <p14:modId xmlns:p14="http://schemas.microsoft.com/office/powerpoint/2010/main" val="1887491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04" name="think-cell Folie" r:id="rId10" imgW="501" imgH="501" progId="TCLayout.ActiveDocument.1">
                  <p:embed/>
                </p:oleObj>
              </mc:Choice>
              <mc:Fallback>
                <p:oleObj name="think-cell Folie" r:id="rId10" imgW="501" imgH="501"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721789235"/>
      </p:ext>
    </p:extLst>
  </p:cSld>
  <p:clrMap bg1="lt1" tx1="dk1" bg2="lt2" tx2="dk2" accent1="accent1" accent2="accent2" accent3="accent3" accent4="accent4" accent5="accent5" accent6="accent6" hlink="hlink" folHlink="folHlink"/>
  <p:sldLayoutIdLst>
    <p:sldLayoutId id="2147483656" r:id="rId1"/>
    <p:sldLayoutId id="2147483658" r:id="rId2"/>
    <p:sldLayoutId id="2147483660" r:id="rId3"/>
    <p:sldLayoutId id="2147483655" r:id="rId4"/>
    <p:sldLayoutId id="2147483659"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22.xml"/><Relationship Id="rId7" Type="http://schemas.openxmlformats.org/officeDocument/2006/relationships/image" Target="../media/image13.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2.png"/><Relationship Id="rId5" Type="http://schemas.openxmlformats.org/officeDocument/2006/relationships/slideLayout" Target="../slideLayouts/slideLayout4.xml"/><Relationship Id="rId4" Type="http://schemas.openxmlformats.org/officeDocument/2006/relationships/tags" Target="../tags/tag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773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9CD9274-7117-4CD7-934F-A0B82B7F22D4}"/>
              </a:ext>
            </a:extLst>
          </p:cNvPr>
          <p:cNvSpPr txBox="1"/>
          <p:nvPr/>
        </p:nvSpPr>
        <p:spPr>
          <a:xfrm>
            <a:off x="334963" y="148176"/>
            <a:ext cx="7053809" cy="1323439"/>
          </a:xfrm>
          <a:prstGeom prst="rect">
            <a:avLst/>
          </a:prstGeom>
          <a:noFill/>
        </p:spPr>
        <p:txBody>
          <a:bodyPr wrap="square" rtlCol="0" anchor="ctr">
            <a:spAutoFit/>
          </a:bodyPr>
          <a:lstStyle/>
          <a:p>
            <a:r>
              <a:rPr lang="de-DE" sz="4000" dirty="0">
                <a:solidFill>
                  <a:schemeClr val="bg1"/>
                </a:solidFill>
                <a:latin typeface="Agency FB" panose="020B0503020202020204" pitchFamily="34" charset="0"/>
              </a:rPr>
              <a:t>The </a:t>
            </a:r>
            <a:r>
              <a:rPr lang="de-DE" sz="4000" dirty="0" err="1">
                <a:solidFill>
                  <a:schemeClr val="bg1"/>
                </a:solidFill>
                <a:latin typeface="Agency FB" panose="020B0503020202020204" pitchFamily="34" charset="0"/>
              </a:rPr>
              <a:t>e.Go</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app</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automatically</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tracks</a:t>
            </a:r>
            <a:r>
              <a:rPr lang="de-DE" sz="4000" dirty="0">
                <a:solidFill>
                  <a:schemeClr val="bg1"/>
                </a:solidFill>
                <a:latin typeface="Agency FB" panose="020B0503020202020204" pitchFamily="34" charset="0"/>
              </a:rPr>
              <a:t> real time </a:t>
            </a:r>
            <a:r>
              <a:rPr lang="de-DE" sz="4000" dirty="0" err="1">
                <a:solidFill>
                  <a:schemeClr val="bg1"/>
                </a:solidFill>
                <a:latin typeface="Agency FB" panose="020B0503020202020204" pitchFamily="34" charset="0"/>
              </a:rPr>
              <a:t>information</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about</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e.GO</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cars</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nearby</a:t>
            </a:r>
            <a:r>
              <a:rPr lang="de-DE" sz="4000" dirty="0">
                <a:solidFill>
                  <a:schemeClr val="bg1"/>
                </a:solidFill>
                <a:latin typeface="Agency FB" panose="020B0503020202020204" pitchFamily="34" charset="0"/>
              </a:rPr>
              <a:t> </a:t>
            </a:r>
          </a:p>
        </p:txBody>
      </p:sp>
      <p:sp>
        <p:nvSpPr>
          <p:cNvPr id="14" name="Rectangle 3">
            <a:extLst>
              <a:ext uri="{FF2B5EF4-FFF2-40B4-BE49-F238E27FC236}">
                <a16:creationId xmlns:a16="http://schemas.microsoft.com/office/drawing/2014/main" id="{4B4EFEA8-64E8-4480-9BE2-C58FA9C8C703}"/>
              </a:ext>
            </a:extLst>
          </p:cNvPr>
          <p:cNvSpPr txBox="1">
            <a:spLocks noChangeArrowheads="1"/>
          </p:cNvSpPr>
          <p:nvPr>
            <p:custDataLst>
              <p:tags r:id="rId1"/>
            </p:custDataLst>
          </p:nvPr>
        </p:nvSpPr>
        <p:spPr bwMode="auto">
          <a:xfrm>
            <a:off x="3311421" y="2151017"/>
            <a:ext cx="7802518" cy="949535"/>
          </a:xfrm>
          <a:prstGeom prst="rect">
            <a:avLst/>
          </a:prstGeom>
          <a:noFill/>
          <a:ln w="9525">
            <a:noFill/>
            <a:miter lim="800000"/>
            <a:headEnd/>
            <a:tailEnd/>
          </a:ln>
          <a:effectLst/>
        </p:spPr>
        <p:txBody>
          <a:bodyPr vert="horz" wrap="square" lIns="90011" tIns="108014" rIns="90011" bIns="46806" numCol="1" anchor="t" anchorCtr="0" compatLnSpc="1">
            <a:prstTxWarp prst="textNoShape">
              <a:avLst/>
            </a:prstTxWarp>
          </a:bodyPr>
          <a:lstStyle>
            <a:lvl1pPr algn="l" rtl="0" eaLnBrk="1" fontAlgn="base" hangingPunct="1">
              <a:spcBef>
                <a:spcPct val="30000"/>
              </a:spcBef>
              <a:spcAft>
                <a:spcPct val="20000"/>
              </a:spcAft>
              <a:buClr>
                <a:schemeClr val="accent2"/>
              </a:buClr>
              <a:buFont typeface="Wingdings" pitchFamily="2" charset="2"/>
              <a:tabLst>
                <a:tab pos="266700" algn="l"/>
                <a:tab pos="631825" algn="l"/>
                <a:tab pos="981075" algn="l"/>
              </a:tabLst>
              <a:defRPr sz="1600" b="1">
                <a:solidFill>
                  <a:schemeClr val="tx1"/>
                </a:solidFill>
                <a:latin typeface="+mn-lt"/>
                <a:ea typeface="+mn-ea"/>
                <a:cs typeface="+mn-cs"/>
              </a:defRPr>
            </a:lvl1pPr>
            <a:lvl2pPr marL="2032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2pPr>
            <a:lvl3pPr marL="4064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3pPr>
            <a:lvl4pPr marL="6096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4pPr>
            <a:lvl5pPr marL="8128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5pPr>
            <a:lvl6pPr marL="12700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6pPr>
            <a:lvl7pPr marL="17272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7pPr>
            <a:lvl8pPr marL="21844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8pPr>
            <a:lvl9pPr marL="26416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9pPr>
          </a:lstStyle>
          <a:p>
            <a:pPr marL="0" lvl="1" indent="0">
              <a:buClr>
                <a:schemeClr val="accent1">
                  <a:lumMod val="100000"/>
                </a:schemeClr>
              </a:buClr>
              <a:buSzPct val="100000"/>
              <a:buNone/>
            </a:pPr>
            <a:r>
              <a:rPr lang="en-US" sz="2800" dirty="0">
                <a:solidFill>
                  <a:schemeClr val="bg1"/>
                </a:solidFill>
                <a:latin typeface="+mj-lt"/>
              </a:rPr>
              <a:t>There’s way more functions – Just try them out</a:t>
            </a:r>
          </a:p>
        </p:txBody>
      </p:sp>
      <p:pic>
        <p:nvPicPr>
          <p:cNvPr id="2" name="Grafik 1">
            <a:extLst>
              <a:ext uri="{FF2B5EF4-FFF2-40B4-BE49-F238E27FC236}">
                <a16:creationId xmlns:a16="http://schemas.microsoft.com/office/drawing/2014/main" id="{14D609FF-AF37-4561-80A2-F89372A53F31}"/>
              </a:ext>
            </a:extLst>
          </p:cNvPr>
          <p:cNvPicPr>
            <a:picLocks noChangeAspect="1"/>
          </p:cNvPicPr>
          <p:nvPr/>
        </p:nvPicPr>
        <p:blipFill>
          <a:blip r:embed="rId6"/>
          <a:stretch>
            <a:fillRect/>
          </a:stretch>
        </p:blipFill>
        <p:spPr>
          <a:xfrm>
            <a:off x="761202" y="1996966"/>
            <a:ext cx="1930696" cy="4461641"/>
          </a:xfrm>
          <a:prstGeom prst="rect">
            <a:avLst/>
          </a:prstGeom>
        </p:spPr>
      </p:pic>
      <p:pic>
        <p:nvPicPr>
          <p:cNvPr id="5" name="Grafik 4">
            <a:extLst>
              <a:ext uri="{FF2B5EF4-FFF2-40B4-BE49-F238E27FC236}">
                <a16:creationId xmlns:a16="http://schemas.microsoft.com/office/drawing/2014/main" id="{EAC731EC-C077-4F64-92ED-F22B3DBB67B5}"/>
              </a:ext>
            </a:extLst>
          </p:cNvPr>
          <p:cNvPicPr>
            <a:picLocks noChangeAspect="1"/>
          </p:cNvPicPr>
          <p:nvPr/>
        </p:nvPicPr>
        <p:blipFill rotWithShape="1">
          <a:blip r:embed="rId7"/>
          <a:srcRect l="8658" t="9394" r="7171" b="5635"/>
          <a:stretch/>
        </p:blipFill>
        <p:spPr>
          <a:xfrm>
            <a:off x="3311421" y="2849175"/>
            <a:ext cx="2011991" cy="2066125"/>
          </a:xfrm>
          <a:prstGeom prst="rect">
            <a:avLst/>
          </a:prstGeom>
        </p:spPr>
      </p:pic>
      <p:sp>
        <p:nvSpPr>
          <p:cNvPr id="7" name="Rectangle 3">
            <a:extLst>
              <a:ext uri="{FF2B5EF4-FFF2-40B4-BE49-F238E27FC236}">
                <a16:creationId xmlns:a16="http://schemas.microsoft.com/office/drawing/2014/main" id="{E64804E5-97EF-4357-B00B-8154FB053FB7}"/>
              </a:ext>
            </a:extLst>
          </p:cNvPr>
          <p:cNvSpPr txBox="1">
            <a:spLocks noChangeArrowheads="1"/>
          </p:cNvSpPr>
          <p:nvPr>
            <p:custDataLst>
              <p:tags r:id="rId2"/>
            </p:custDataLst>
          </p:nvPr>
        </p:nvSpPr>
        <p:spPr bwMode="auto">
          <a:xfrm>
            <a:off x="3311421" y="4915300"/>
            <a:ext cx="7802518" cy="949535"/>
          </a:xfrm>
          <a:prstGeom prst="rect">
            <a:avLst/>
          </a:prstGeom>
          <a:noFill/>
          <a:ln w="9525">
            <a:noFill/>
            <a:miter lim="800000"/>
            <a:headEnd/>
            <a:tailEnd/>
          </a:ln>
          <a:effectLst/>
        </p:spPr>
        <p:txBody>
          <a:bodyPr vert="horz" wrap="square" lIns="90011" tIns="108014" rIns="90011" bIns="46806" numCol="1" anchor="t" anchorCtr="0" compatLnSpc="1">
            <a:prstTxWarp prst="textNoShape">
              <a:avLst/>
            </a:prstTxWarp>
          </a:bodyPr>
          <a:lstStyle>
            <a:lvl1pPr algn="l" rtl="0" eaLnBrk="1" fontAlgn="base" hangingPunct="1">
              <a:spcBef>
                <a:spcPct val="30000"/>
              </a:spcBef>
              <a:spcAft>
                <a:spcPct val="20000"/>
              </a:spcAft>
              <a:buClr>
                <a:schemeClr val="accent2"/>
              </a:buClr>
              <a:buFont typeface="Wingdings" pitchFamily="2" charset="2"/>
              <a:tabLst>
                <a:tab pos="266700" algn="l"/>
                <a:tab pos="631825" algn="l"/>
                <a:tab pos="981075" algn="l"/>
              </a:tabLst>
              <a:defRPr sz="1600" b="1">
                <a:solidFill>
                  <a:schemeClr val="tx1"/>
                </a:solidFill>
                <a:latin typeface="+mn-lt"/>
                <a:ea typeface="+mn-ea"/>
                <a:cs typeface="+mn-cs"/>
              </a:defRPr>
            </a:lvl1pPr>
            <a:lvl2pPr marL="2032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2pPr>
            <a:lvl3pPr marL="4064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3pPr>
            <a:lvl4pPr marL="6096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4pPr>
            <a:lvl5pPr marL="8128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5pPr>
            <a:lvl6pPr marL="12700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6pPr>
            <a:lvl7pPr marL="17272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7pPr>
            <a:lvl8pPr marL="21844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8pPr>
            <a:lvl9pPr marL="26416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9pPr>
          </a:lstStyle>
          <a:p>
            <a:pPr marL="0" lvl="1" indent="0">
              <a:buClr>
                <a:schemeClr val="accent1">
                  <a:lumMod val="100000"/>
                </a:schemeClr>
              </a:buClr>
              <a:buSzPct val="100000"/>
              <a:buNone/>
            </a:pPr>
            <a:r>
              <a:rPr lang="en-US" sz="2800" dirty="0">
                <a:solidFill>
                  <a:schemeClr val="bg1"/>
                </a:solidFill>
                <a:latin typeface="+mj-lt"/>
              </a:rPr>
              <a:t>iOS</a:t>
            </a:r>
          </a:p>
        </p:txBody>
      </p:sp>
      <p:pic>
        <p:nvPicPr>
          <p:cNvPr id="6" name="Grafik 5">
            <a:extLst>
              <a:ext uri="{FF2B5EF4-FFF2-40B4-BE49-F238E27FC236}">
                <a16:creationId xmlns:a16="http://schemas.microsoft.com/office/drawing/2014/main" id="{FB142F34-1C7C-4854-B07F-2014C66E2219}"/>
              </a:ext>
            </a:extLst>
          </p:cNvPr>
          <p:cNvPicPr>
            <a:picLocks noChangeAspect="1"/>
          </p:cNvPicPr>
          <p:nvPr/>
        </p:nvPicPr>
        <p:blipFill>
          <a:blip r:embed="rId8"/>
          <a:stretch>
            <a:fillRect/>
          </a:stretch>
        </p:blipFill>
        <p:spPr>
          <a:xfrm>
            <a:off x="7640303" y="2849175"/>
            <a:ext cx="2079992" cy="2066125"/>
          </a:xfrm>
          <a:prstGeom prst="rect">
            <a:avLst/>
          </a:prstGeom>
        </p:spPr>
      </p:pic>
      <p:sp>
        <p:nvSpPr>
          <p:cNvPr id="9" name="Rectangle 3">
            <a:extLst>
              <a:ext uri="{FF2B5EF4-FFF2-40B4-BE49-F238E27FC236}">
                <a16:creationId xmlns:a16="http://schemas.microsoft.com/office/drawing/2014/main" id="{34F7A8D1-5ABC-4E6D-BC8E-4F6019092111}"/>
              </a:ext>
            </a:extLst>
          </p:cNvPr>
          <p:cNvSpPr txBox="1">
            <a:spLocks noChangeArrowheads="1"/>
          </p:cNvSpPr>
          <p:nvPr>
            <p:custDataLst>
              <p:tags r:id="rId3"/>
            </p:custDataLst>
          </p:nvPr>
        </p:nvSpPr>
        <p:spPr bwMode="auto">
          <a:xfrm>
            <a:off x="7640303" y="4915300"/>
            <a:ext cx="1352365" cy="949535"/>
          </a:xfrm>
          <a:prstGeom prst="rect">
            <a:avLst/>
          </a:prstGeom>
          <a:noFill/>
          <a:ln w="9525">
            <a:noFill/>
            <a:miter lim="800000"/>
            <a:headEnd/>
            <a:tailEnd/>
          </a:ln>
          <a:effectLst/>
        </p:spPr>
        <p:txBody>
          <a:bodyPr vert="horz" wrap="square" lIns="90011" tIns="108014" rIns="90011" bIns="46806" numCol="1" anchor="t" anchorCtr="0" compatLnSpc="1">
            <a:prstTxWarp prst="textNoShape">
              <a:avLst/>
            </a:prstTxWarp>
          </a:bodyPr>
          <a:lstStyle>
            <a:lvl1pPr algn="l" rtl="0" eaLnBrk="1" fontAlgn="base" hangingPunct="1">
              <a:spcBef>
                <a:spcPct val="30000"/>
              </a:spcBef>
              <a:spcAft>
                <a:spcPct val="20000"/>
              </a:spcAft>
              <a:buClr>
                <a:schemeClr val="accent2"/>
              </a:buClr>
              <a:buFont typeface="Wingdings" pitchFamily="2" charset="2"/>
              <a:tabLst>
                <a:tab pos="266700" algn="l"/>
                <a:tab pos="631825" algn="l"/>
                <a:tab pos="981075" algn="l"/>
              </a:tabLst>
              <a:defRPr sz="1600" b="1">
                <a:solidFill>
                  <a:schemeClr val="tx1"/>
                </a:solidFill>
                <a:latin typeface="+mn-lt"/>
                <a:ea typeface="+mn-ea"/>
                <a:cs typeface="+mn-cs"/>
              </a:defRPr>
            </a:lvl1pPr>
            <a:lvl2pPr marL="2032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2pPr>
            <a:lvl3pPr marL="4064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3pPr>
            <a:lvl4pPr marL="6096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4pPr>
            <a:lvl5pPr marL="8128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5pPr>
            <a:lvl6pPr marL="12700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6pPr>
            <a:lvl7pPr marL="17272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7pPr>
            <a:lvl8pPr marL="21844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8pPr>
            <a:lvl9pPr marL="26416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9pPr>
          </a:lstStyle>
          <a:p>
            <a:pPr marL="0" lvl="1" indent="0">
              <a:buClr>
                <a:schemeClr val="accent1">
                  <a:lumMod val="100000"/>
                </a:schemeClr>
              </a:buClr>
              <a:buSzPct val="100000"/>
              <a:buNone/>
            </a:pPr>
            <a:r>
              <a:rPr lang="en-US" sz="2800" dirty="0">
                <a:solidFill>
                  <a:schemeClr val="bg1"/>
                </a:solidFill>
                <a:latin typeface="+mj-lt"/>
              </a:rPr>
              <a:t>Android</a:t>
            </a:r>
          </a:p>
        </p:txBody>
      </p:sp>
      <p:sp>
        <p:nvSpPr>
          <p:cNvPr id="10" name="Rectangle 3">
            <a:extLst>
              <a:ext uri="{FF2B5EF4-FFF2-40B4-BE49-F238E27FC236}">
                <a16:creationId xmlns:a16="http://schemas.microsoft.com/office/drawing/2014/main" id="{EB028138-103A-4186-8C80-6BD5BE0571F9}"/>
              </a:ext>
            </a:extLst>
          </p:cNvPr>
          <p:cNvSpPr txBox="1">
            <a:spLocks noChangeArrowheads="1"/>
          </p:cNvSpPr>
          <p:nvPr>
            <p:custDataLst>
              <p:tags r:id="rId4"/>
            </p:custDataLst>
          </p:nvPr>
        </p:nvSpPr>
        <p:spPr bwMode="auto">
          <a:xfrm>
            <a:off x="3400759" y="5728758"/>
            <a:ext cx="7802518" cy="949535"/>
          </a:xfrm>
          <a:prstGeom prst="rect">
            <a:avLst/>
          </a:prstGeom>
          <a:noFill/>
          <a:ln w="9525">
            <a:noFill/>
            <a:miter lim="800000"/>
            <a:headEnd/>
            <a:tailEnd/>
          </a:ln>
          <a:effectLst/>
        </p:spPr>
        <p:txBody>
          <a:bodyPr vert="horz" wrap="square" lIns="90011" tIns="108014" rIns="90011" bIns="46806" numCol="1" anchor="t" anchorCtr="0" compatLnSpc="1">
            <a:prstTxWarp prst="textNoShape">
              <a:avLst/>
            </a:prstTxWarp>
          </a:bodyPr>
          <a:lstStyle>
            <a:lvl1pPr algn="l" rtl="0" eaLnBrk="1" fontAlgn="base" hangingPunct="1">
              <a:spcBef>
                <a:spcPct val="30000"/>
              </a:spcBef>
              <a:spcAft>
                <a:spcPct val="20000"/>
              </a:spcAft>
              <a:buClr>
                <a:schemeClr val="accent2"/>
              </a:buClr>
              <a:buFont typeface="Wingdings" pitchFamily="2" charset="2"/>
              <a:tabLst>
                <a:tab pos="266700" algn="l"/>
                <a:tab pos="631825" algn="l"/>
                <a:tab pos="981075" algn="l"/>
              </a:tabLst>
              <a:defRPr sz="1600" b="1">
                <a:solidFill>
                  <a:schemeClr val="tx1"/>
                </a:solidFill>
                <a:latin typeface="+mn-lt"/>
                <a:ea typeface="+mn-ea"/>
                <a:cs typeface="+mn-cs"/>
              </a:defRPr>
            </a:lvl1pPr>
            <a:lvl2pPr marL="2032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2pPr>
            <a:lvl3pPr marL="4064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3pPr>
            <a:lvl4pPr marL="6096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4pPr>
            <a:lvl5pPr marL="8128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5pPr>
            <a:lvl6pPr marL="12700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6pPr>
            <a:lvl7pPr marL="17272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7pPr>
            <a:lvl8pPr marL="21844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8pPr>
            <a:lvl9pPr marL="26416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9pPr>
          </a:lstStyle>
          <a:p>
            <a:pPr marL="0" lvl="1" indent="0">
              <a:buClr>
                <a:schemeClr val="accent1">
                  <a:lumMod val="100000"/>
                </a:schemeClr>
              </a:buClr>
              <a:buSzPct val="100000"/>
              <a:buNone/>
            </a:pPr>
            <a:r>
              <a:rPr lang="en-US" sz="2800" dirty="0">
                <a:solidFill>
                  <a:schemeClr val="bg1"/>
                </a:solidFill>
                <a:latin typeface="+mj-lt"/>
              </a:rPr>
              <a:t>Make sure to be logged in into “Hackathon”-</a:t>
            </a:r>
            <a:r>
              <a:rPr lang="en-US" sz="2800" dirty="0" err="1">
                <a:solidFill>
                  <a:schemeClr val="bg1"/>
                </a:solidFill>
                <a:latin typeface="+mj-lt"/>
              </a:rPr>
              <a:t>WiFi</a:t>
            </a:r>
            <a:endParaRPr lang="en-US" sz="2800" dirty="0">
              <a:solidFill>
                <a:schemeClr val="bg1"/>
              </a:solidFill>
              <a:latin typeface="+mj-lt"/>
            </a:endParaRPr>
          </a:p>
        </p:txBody>
      </p:sp>
    </p:spTree>
    <p:extLst>
      <p:ext uri="{BB962C8B-B14F-4D97-AF65-F5344CB8AC3E}">
        <p14:creationId xmlns:p14="http://schemas.microsoft.com/office/powerpoint/2010/main" val="47473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98171463-300B-401E-9E44-5D4B0C233D55}"/>
              </a:ext>
            </a:extLst>
          </p:cNvPr>
          <p:cNvSpPr txBox="1"/>
          <p:nvPr/>
        </p:nvSpPr>
        <p:spPr>
          <a:xfrm>
            <a:off x="1844565" y="2605418"/>
            <a:ext cx="8502869" cy="1446550"/>
          </a:xfrm>
          <a:prstGeom prst="rect">
            <a:avLst/>
          </a:prstGeom>
          <a:noFill/>
        </p:spPr>
        <p:txBody>
          <a:bodyPr wrap="square" rtlCol="0">
            <a:spAutoFit/>
          </a:bodyPr>
          <a:lstStyle/>
          <a:p>
            <a:r>
              <a:rPr lang="de-DE" sz="8800" dirty="0">
                <a:solidFill>
                  <a:schemeClr val="accent1"/>
                </a:solidFill>
              </a:rPr>
              <a:t>„</a:t>
            </a:r>
            <a:r>
              <a:rPr lang="de-DE" sz="8800" dirty="0">
                <a:solidFill>
                  <a:schemeClr val="bg1"/>
                </a:solidFill>
              </a:rPr>
              <a:t> </a:t>
            </a:r>
            <a:r>
              <a:rPr lang="de-DE" sz="8800" dirty="0" err="1">
                <a:solidFill>
                  <a:schemeClr val="bg1"/>
                </a:solidFill>
              </a:rPr>
              <a:t>Introducing</a:t>
            </a:r>
            <a:r>
              <a:rPr lang="de-DE" sz="8800" dirty="0">
                <a:solidFill>
                  <a:schemeClr val="bg1"/>
                </a:solidFill>
              </a:rPr>
              <a:t> e.CO App</a:t>
            </a:r>
            <a:r>
              <a:rPr lang="de-DE" sz="8800" dirty="0">
                <a:solidFill>
                  <a:schemeClr val="accent1"/>
                </a:solidFill>
              </a:rPr>
              <a:t>‘‘</a:t>
            </a:r>
          </a:p>
        </p:txBody>
      </p:sp>
    </p:spTree>
    <p:extLst>
      <p:ext uri="{BB962C8B-B14F-4D97-AF65-F5344CB8AC3E}">
        <p14:creationId xmlns:p14="http://schemas.microsoft.com/office/powerpoint/2010/main" val="142030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DE470AA5-6092-46E9-BD24-34F7B76CC9B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390" b="97175" l="3955" r="97175">
                        <a14:foregroundMark x1="22034" y1="18079" x2="39548" y2="16949"/>
                        <a14:foregroundMark x1="39548" y1="16949" x2="54802" y2="19209"/>
                        <a14:foregroundMark x1="26554" y1="72316" x2="57627" y2="78531"/>
                        <a14:foregroundMark x1="57627" y1="78531" x2="80226" y2="76836"/>
                        <a14:foregroundMark x1="80226" y1="76836" x2="90960" y2="59322"/>
                        <a14:foregroundMark x1="90960" y1="59322" x2="79661" y2="26554"/>
                        <a14:foregroundMark x1="79661" y1="26554" x2="70056" y2="15819"/>
                        <a14:foregroundMark x1="70056" y1="15819" x2="54237" y2="14124"/>
                        <a14:foregroundMark x1="54237" y1="14124" x2="49153" y2="20339"/>
                        <a14:foregroundMark x1="50282" y1="34463" x2="40113" y2="45763"/>
                        <a14:foregroundMark x1="40113" y1="45763" x2="41808" y2="51412"/>
                        <a14:foregroundMark x1="37853" y1="23729" x2="25989" y2="41243"/>
                        <a14:foregroundMark x1="25989" y1="41243" x2="25989" y2="50847"/>
                        <a14:foregroundMark x1="36158" y1="31073" x2="24859" y2="41808"/>
                        <a14:foregroundMark x1="24859" y1="41808" x2="23164" y2="53672"/>
                        <a14:foregroundMark x1="19774" y1="5650" x2="18079" y2="32768"/>
                        <a14:foregroundMark x1="23164" y1="16949" x2="19209" y2="35028"/>
                        <a14:foregroundMark x1="19209" y1="35028" x2="37853" y2="48588"/>
                        <a14:foregroundMark x1="37853" y1="48588" x2="48588" y2="46328"/>
                        <a14:foregroundMark x1="46893" y1="25424" x2="27119" y2="25989"/>
                        <a14:foregroundMark x1="27119" y1="25989" x2="31073" y2="40113"/>
                        <a14:foregroundMark x1="31073" y1="40113" x2="31073" y2="40113"/>
                        <a14:foregroundMark x1="53672" y1="44068" x2="50847" y2="58757"/>
                        <a14:foregroundMark x1="50847" y1="58757" x2="61017" y2="46328"/>
                        <a14:foregroundMark x1="61017" y1="46328" x2="55932" y2="49153"/>
                        <a14:foregroundMark x1="70621" y1="86441" x2="55932" y2="88136"/>
                        <a14:foregroundMark x1="55932" y1="88136" x2="34463" y2="84746"/>
                        <a14:foregroundMark x1="57062" y1="92090" x2="23729" y2="79661"/>
                        <a14:foregroundMark x1="11864" y1="18079" x2="6780" y2="33333"/>
                        <a14:foregroundMark x1="6780" y1="33333" x2="9605" y2="93785"/>
                        <a14:foregroundMark x1="9605" y1="93785" x2="22599" y2="85876"/>
                        <a14:foregroundMark x1="22599" y1="85876" x2="28814" y2="68927"/>
                        <a14:foregroundMark x1="28814" y1="68927" x2="20339" y2="80791"/>
                        <a14:foregroundMark x1="20339" y1="80791" x2="25424" y2="66667"/>
                        <a14:foregroundMark x1="25424" y1="66667" x2="19209" y2="77401"/>
                        <a14:foregroundMark x1="87006" y1="22599" x2="77401" y2="11864"/>
                        <a14:foregroundMark x1="77401" y1="11864" x2="19209" y2="7345"/>
                        <a14:foregroundMark x1="75141" y1="6780" x2="14689" y2="3390"/>
                        <a14:foregroundMark x1="78531" y1="7345" x2="88701" y2="17514"/>
                        <a14:foregroundMark x1="88701" y1="17514" x2="94915" y2="31073"/>
                        <a14:foregroundMark x1="94915" y1="31073" x2="97740" y2="61582"/>
                        <a14:foregroundMark x1="97740" y1="61582" x2="95480" y2="72316"/>
                        <a14:foregroundMark x1="86441" y1="42938" x2="76836" y2="62712"/>
                        <a14:foregroundMark x1="92655" y1="87006" x2="55932" y2="88701"/>
                        <a14:foregroundMark x1="82486" y1="94915" x2="44068" y2="92655"/>
                        <a14:foregroundMark x1="62147" y1="98305" x2="23164" y2="93785"/>
                        <a14:foregroundMark x1="92090" y1="93785" x2="94350" y2="80791"/>
                        <a14:foregroundMark x1="89831" y1="9605" x2="94915" y2="22034"/>
                        <a14:foregroundMark x1="96610" y1="27119" x2="97740" y2="37853"/>
                        <a14:foregroundMark x1="3955" y1="21469" x2="7345" y2="37288"/>
                        <a14:foregroundMark x1="3955" y1="50282" x2="5085" y2="61017"/>
                        <a14:foregroundMark x1="17514" y1="50847" x2="17514" y2="63277"/>
                        <a14:foregroundMark x1="34463" y1="63842" x2="31073" y2="67232"/>
                        <a14:foregroundMark x1="33333" y1="54802" x2="32768" y2="71186"/>
                        <a14:foregroundMark x1="42373" y1="53672" x2="41808" y2="72316"/>
                        <a14:foregroundMark x1="53672" y1="57062" x2="48588" y2="66102"/>
                        <a14:foregroundMark x1="60452" y1="61582" x2="52542" y2="64407"/>
                        <a14:foregroundMark x1="75141" y1="41808" x2="72881" y2="65537"/>
                        <a14:foregroundMark x1="72881" y1="46893" x2="69492" y2="59887"/>
                        <a14:foregroundMark x1="72881" y1="45763" x2="73446" y2="68362"/>
                        <a14:foregroundMark x1="72881" y1="40113" x2="68362" y2="67797"/>
                      </a14:backgroundRemoval>
                    </a14:imgEffect>
                  </a14:imgLayer>
                </a14:imgProps>
              </a:ext>
            </a:extLst>
          </a:blip>
          <a:stretch>
            <a:fillRect/>
          </a:stretch>
        </p:blipFill>
        <p:spPr>
          <a:xfrm>
            <a:off x="4385934" y="1326602"/>
            <a:ext cx="3420132" cy="3420132"/>
          </a:xfrm>
          <a:prstGeom prst="rect">
            <a:avLst/>
          </a:prstGeom>
        </p:spPr>
      </p:pic>
    </p:spTree>
    <p:extLst>
      <p:ext uri="{BB962C8B-B14F-4D97-AF65-F5344CB8AC3E}">
        <p14:creationId xmlns:p14="http://schemas.microsoft.com/office/powerpoint/2010/main" val="2206292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9CD9274-7117-4CD7-934F-A0B82B7F22D4}"/>
              </a:ext>
            </a:extLst>
          </p:cNvPr>
          <p:cNvSpPr txBox="1"/>
          <p:nvPr/>
        </p:nvSpPr>
        <p:spPr>
          <a:xfrm>
            <a:off x="334963" y="0"/>
            <a:ext cx="6967537" cy="1323439"/>
          </a:xfrm>
          <a:prstGeom prst="rect">
            <a:avLst/>
          </a:prstGeom>
          <a:noFill/>
        </p:spPr>
        <p:txBody>
          <a:bodyPr wrap="square" rtlCol="0" anchor="ctr">
            <a:spAutoFit/>
          </a:bodyPr>
          <a:lstStyle/>
          <a:p>
            <a:r>
              <a:rPr lang="de-DE" sz="4000" dirty="0">
                <a:solidFill>
                  <a:schemeClr val="bg1"/>
                </a:solidFill>
                <a:latin typeface="Agency FB" panose="020B0503020202020204" pitchFamily="34" charset="0"/>
              </a:rPr>
              <a:t>The Homescreen </a:t>
            </a:r>
            <a:r>
              <a:rPr lang="de-DE" sz="4000" dirty="0" err="1">
                <a:solidFill>
                  <a:schemeClr val="bg1"/>
                </a:solidFill>
                <a:latin typeface="Agency FB" panose="020B0503020202020204" pitchFamily="34" charset="0"/>
              </a:rPr>
              <a:t>gives</a:t>
            </a:r>
            <a:r>
              <a:rPr lang="de-DE" sz="4000" dirty="0">
                <a:solidFill>
                  <a:schemeClr val="bg1"/>
                </a:solidFill>
                <a:latin typeface="Agency FB" panose="020B0503020202020204" pitchFamily="34" charset="0"/>
              </a:rPr>
              <a:t> a simple </a:t>
            </a:r>
            <a:r>
              <a:rPr lang="de-DE" sz="4000" dirty="0" err="1">
                <a:solidFill>
                  <a:schemeClr val="bg1"/>
                </a:solidFill>
                <a:latin typeface="Agency FB" panose="020B0503020202020204" pitchFamily="34" charset="0"/>
              </a:rPr>
              <a:t>overview</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for</a:t>
            </a:r>
            <a:r>
              <a:rPr lang="de-DE" sz="4000" dirty="0">
                <a:solidFill>
                  <a:schemeClr val="bg1"/>
                </a:solidFill>
                <a:latin typeface="Agency FB" panose="020B0503020202020204" pitchFamily="34" charset="0"/>
              </a:rPr>
              <a:t> all </a:t>
            </a:r>
            <a:r>
              <a:rPr lang="de-DE" sz="4000" dirty="0" err="1">
                <a:solidFill>
                  <a:schemeClr val="bg1"/>
                </a:solidFill>
                <a:latin typeface="Agency FB" panose="020B0503020202020204" pitchFamily="34" charset="0"/>
              </a:rPr>
              <a:t>functions</a:t>
            </a:r>
            <a:endParaRPr lang="de-DE" sz="4000" dirty="0">
              <a:solidFill>
                <a:schemeClr val="bg1"/>
              </a:solidFill>
              <a:latin typeface="Agency FB" panose="020B0503020202020204" pitchFamily="34" charset="0"/>
            </a:endParaRPr>
          </a:p>
        </p:txBody>
      </p:sp>
      <p:sp>
        <p:nvSpPr>
          <p:cNvPr id="14" name="Rectangle 3">
            <a:extLst>
              <a:ext uri="{FF2B5EF4-FFF2-40B4-BE49-F238E27FC236}">
                <a16:creationId xmlns:a16="http://schemas.microsoft.com/office/drawing/2014/main" id="{4B4EFEA8-64E8-4480-9BE2-C58FA9C8C703}"/>
              </a:ext>
            </a:extLst>
          </p:cNvPr>
          <p:cNvSpPr txBox="1">
            <a:spLocks noChangeArrowheads="1"/>
          </p:cNvSpPr>
          <p:nvPr>
            <p:custDataLst>
              <p:tags r:id="rId1"/>
            </p:custDataLst>
          </p:nvPr>
        </p:nvSpPr>
        <p:spPr bwMode="auto">
          <a:xfrm>
            <a:off x="3300911" y="2151017"/>
            <a:ext cx="7802518" cy="3325956"/>
          </a:xfrm>
          <a:prstGeom prst="rect">
            <a:avLst/>
          </a:prstGeom>
          <a:noFill/>
          <a:ln w="9525">
            <a:solidFill>
              <a:schemeClr val="accent1"/>
            </a:solidFill>
            <a:miter lim="800000"/>
            <a:headEnd/>
            <a:tailEnd/>
          </a:ln>
          <a:effectLst/>
        </p:spPr>
        <p:txBody>
          <a:bodyPr vert="horz" wrap="square" lIns="90011" tIns="108014" rIns="90011" bIns="46806" numCol="1" anchor="t" anchorCtr="0" compatLnSpc="1">
            <a:prstTxWarp prst="textNoShape">
              <a:avLst/>
            </a:prstTxWarp>
          </a:bodyPr>
          <a:lstStyle>
            <a:lvl1pPr algn="l" rtl="0" eaLnBrk="1" fontAlgn="base" hangingPunct="1">
              <a:spcBef>
                <a:spcPct val="30000"/>
              </a:spcBef>
              <a:spcAft>
                <a:spcPct val="20000"/>
              </a:spcAft>
              <a:buClr>
                <a:schemeClr val="accent2"/>
              </a:buClr>
              <a:buFont typeface="Wingdings" pitchFamily="2" charset="2"/>
              <a:tabLst>
                <a:tab pos="266700" algn="l"/>
                <a:tab pos="631825" algn="l"/>
                <a:tab pos="981075" algn="l"/>
              </a:tabLst>
              <a:defRPr sz="1600" b="1">
                <a:solidFill>
                  <a:schemeClr val="tx1"/>
                </a:solidFill>
                <a:latin typeface="+mn-lt"/>
                <a:ea typeface="+mn-ea"/>
                <a:cs typeface="+mn-cs"/>
              </a:defRPr>
            </a:lvl1pPr>
            <a:lvl2pPr marL="2032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2pPr>
            <a:lvl3pPr marL="4064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3pPr>
            <a:lvl4pPr marL="6096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4pPr>
            <a:lvl5pPr marL="8128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5pPr>
            <a:lvl6pPr marL="12700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6pPr>
            <a:lvl7pPr marL="17272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7pPr>
            <a:lvl8pPr marL="21844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8pPr>
            <a:lvl9pPr marL="26416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9pPr>
          </a:lstStyle>
          <a:p>
            <a:pPr marL="0" lvl="1" indent="0">
              <a:buClr>
                <a:schemeClr val="accent1">
                  <a:lumMod val="100000"/>
                </a:schemeClr>
              </a:buClr>
              <a:buSzPct val="100000"/>
              <a:buNone/>
            </a:pPr>
            <a:r>
              <a:rPr lang="de-DE" sz="2800" b="0" dirty="0" err="1">
                <a:solidFill>
                  <a:schemeClr val="bg1"/>
                </a:solidFill>
                <a:latin typeface="+mj-lt"/>
              </a:rPr>
              <a:t>e.GO</a:t>
            </a:r>
            <a:r>
              <a:rPr lang="de-DE" sz="2800" dirty="0">
                <a:solidFill>
                  <a:schemeClr val="bg1"/>
                </a:solidFill>
                <a:latin typeface="+mj-lt"/>
              </a:rPr>
              <a:t>-Logo </a:t>
            </a:r>
            <a:r>
              <a:rPr lang="de-DE" sz="2800" dirty="0" err="1">
                <a:solidFill>
                  <a:schemeClr val="bg1"/>
                </a:solidFill>
                <a:latin typeface="+mj-lt"/>
              </a:rPr>
              <a:t>gives</a:t>
            </a:r>
            <a:r>
              <a:rPr lang="de-DE" sz="2800" dirty="0">
                <a:solidFill>
                  <a:schemeClr val="bg1"/>
                </a:solidFill>
                <a:latin typeface="+mj-lt"/>
              </a:rPr>
              <a:t> a link </a:t>
            </a:r>
            <a:r>
              <a:rPr lang="de-DE" sz="2800" dirty="0" err="1">
                <a:solidFill>
                  <a:schemeClr val="bg1"/>
                </a:solidFill>
                <a:latin typeface="+mj-lt"/>
              </a:rPr>
              <a:t>to</a:t>
            </a:r>
            <a:r>
              <a:rPr lang="de-DE" sz="2800" dirty="0">
                <a:solidFill>
                  <a:schemeClr val="bg1"/>
                </a:solidFill>
                <a:latin typeface="+mj-lt"/>
              </a:rPr>
              <a:t> </a:t>
            </a:r>
            <a:r>
              <a:rPr lang="de-DE" sz="2800" dirty="0" err="1">
                <a:solidFill>
                  <a:schemeClr val="bg1"/>
                </a:solidFill>
                <a:latin typeface="+mj-lt"/>
              </a:rPr>
              <a:t>e.GO</a:t>
            </a:r>
            <a:r>
              <a:rPr lang="de-DE" sz="2800" dirty="0">
                <a:solidFill>
                  <a:schemeClr val="bg1"/>
                </a:solidFill>
                <a:latin typeface="+mj-lt"/>
              </a:rPr>
              <a:t>-Homepage</a:t>
            </a:r>
          </a:p>
          <a:p>
            <a:pPr marL="0" lvl="1" indent="0">
              <a:buClr>
                <a:schemeClr val="accent1">
                  <a:lumMod val="100000"/>
                </a:schemeClr>
              </a:buClr>
              <a:buSzPct val="100000"/>
              <a:buNone/>
            </a:pPr>
            <a:r>
              <a:rPr lang="de-DE" sz="2800" dirty="0">
                <a:solidFill>
                  <a:schemeClr val="bg1"/>
                </a:solidFill>
                <a:latin typeface="+mj-lt"/>
              </a:rPr>
              <a:t>Gamification</a:t>
            </a:r>
          </a:p>
          <a:p>
            <a:pPr marL="0" lvl="1" indent="0">
              <a:buClr>
                <a:schemeClr val="accent1">
                  <a:lumMod val="100000"/>
                </a:schemeClr>
              </a:buClr>
              <a:buSzPct val="100000"/>
              <a:buNone/>
            </a:pPr>
            <a:r>
              <a:rPr lang="de-DE" sz="2800" b="0" dirty="0">
                <a:solidFill>
                  <a:schemeClr val="bg1"/>
                </a:solidFill>
                <a:latin typeface="+mj-lt"/>
              </a:rPr>
              <a:t>Navigat</a:t>
            </a:r>
            <a:r>
              <a:rPr lang="de-DE" sz="2800" dirty="0">
                <a:solidFill>
                  <a:schemeClr val="bg1"/>
                </a:solidFill>
                <a:latin typeface="+mj-lt"/>
              </a:rPr>
              <a:t>ion</a:t>
            </a:r>
          </a:p>
          <a:p>
            <a:pPr marL="0" lvl="1" indent="0">
              <a:buClr>
                <a:schemeClr val="accent1">
                  <a:lumMod val="100000"/>
                </a:schemeClr>
              </a:buClr>
              <a:buSzPct val="100000"/>
              <a:buNone/>
            </a:pPr>
            <a:r>
              <a:rPr lang="de-DE" sz="2800" b="0" dirty="0" err="1">
                <a:solidFill>
                  <a:schemeClr val="bg1"/>
                </a:solidFill>
                <a:latin typeface="+mj-lt"/>
              </a:rPr>
              <a:t>Statistics</a:t>
            </a:r>
            <a:endParaRPr lang="de-DE" sz="2800" b="0" dirty="0">
              <a:solidFill>
                <a:schemeClr val="bg1"/>
              </a:solidFill>
              <a:latin typeface="+mj-lt"/>
            </a:endParaRPr>
          </a:p>
          <a:p>
            <a:pPr marL="0" lvl="1" indent="0">
              <a:buClr>
                <a:schemeClr val="accent1">
                  <a:lumMod val="100000"/>
                </a:schemeClr>
              </a:buClr>
              <a:buSzPct val="100000"/>
              <a:buNone/>
            </a:pPr>
            <a:r>
              <a:rPr lang="de-DE" sz="2800" dirty="0">
                <a:solidFill>
                  <a:schemeClr val="bg1"/>
                </a:solidFill>
                <a:latin typeface="+mj-lt"/>
              </a:rPr>
              <a:t>Settings</a:t>
            </a:r>
          </a:p>
          <a:p>
            <a:pPr marL="0" lvl="1" indent="0">
              <a:buClr>
                <a:schemeClr val="accent1">
                  <a:lumMod val="100000"/>
                </a:schemeClr>
              </a:buClr>
              <a:buSzPct val="100000"/>
              <a:buNone/>
            </a:pPr>
            <a:r>
              <a:rPr lang="de-DE" sz="2800" b="0" dirty="0">
                <a:solidFill>
                  <a:schemeClr val="bg1"/>
                </a:solidFill>
                <a:latin typeface="+mj-lt"/>
              </a:rPr>
              <a:t>Car-status</a:t>
            </a:r>
            <a:endParaRPr lang="de-DE" sz="2800" b="0" dirty="0">
              <a:solidFill>
                <a:schemeClr val="accent1"/>
              </a:solidFill>
              <a:latin typeface="+mj-lt"/>
            </a:endParaRPr>
          </a:p>
        </p:txBody>
      </p:sp>
      <p:pic>
        <p:nvPicPr>
          <p:cNvPr id="2" name="Grafik 1">
            <a:extLst>
              <a:ext uri="{FF2B5EF4-FFF2-40B4-BE49-F238E27FC236}">
                <a16:creationId xmlns:a16="http://schemas.microsoft.com/office/drawing/2014/main" id="{3A4909B1-FC2C-47F6-884F-DA53157A9881}"/>
              </a:ext>
            </a:extLst>
          </p:cNvPr>
          <p:cNvPicPr>
            <a:picLocks noChangeAspect="1"/>
          </p:cNvPicPr>
          <p:nvPr/>
        </p:nvPicPr>
        <p:blipFill>
          <a:blip r:embed="rId3"/>
          <a:stretch>
            <a:fillRect/>
          </a:stretch>
        </p:blipFill>
        <p:spPr>
          <a:xfrm>
            <a:off x="687423" y="1554667"/>
            <a:ext cx="2182065" cy="5077361"/>
          </a:xfrm>
          <a:prstGeom prst="rect">
            <a:avLst/>
          </a:prstGeom>
        </p:spPr>
      </p:pic>
    </p:spTree>
    <p:extLst>
      <p:ext uri="{BB962C8B-B14F-4D97-AF65-F5344CB8AC3E}">
        <p14:creationId xmlns:p14="http://schemas.microsoft.com/office/powerpoint/2010/main" val="247111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9CD9274-7117-4CD7-934F-A0B82B7F22D4}"/>
              </a:ext>
            </a:extLst>
          </p:cNvPr>
          <p:cNvSpPr txBox="1"/>
          <p:nvPr/>
        </p:nvSpPr>
        <p:spPr>
          <a:xfrm>
            <a:off x="334963" y="0"/>
            <a:ext cx="6967537" cy="1323439"/>
          </a:xfrm>
          <a:prstGeom prst="rect">
            <a:avLst/>
          </a:prstGeom>
          <a:noFill/>
        </p:spPr>
        <p:txBody>
          <a:bodyPr wrap="square" rtlCol="0" anchor="ctr">
            <a:spAutoFit/>
          </a:bodyPr>
          <a:lstStyle/>
          <a:p>
            <a:r>
              <a:rPr lang="de-DE" sz="4000" dirty="0">
                <a:solidFill>
                  <a:schemeClr val="bg1"/>
                </a:solidFill>
                <a:latin typeface="Agency FB" panose="020B0503020202020204" pitchFamily="34" charset="0"/>
              </a:rPr>
              <a:t>Navigation in a </a:t>
            </a:r>
            <a:r>
              <a:rPr lang="de-DE" sz="4000" dirty="0" err="1">
                <a:solidFill>
                  <a:schemeClr val="bg1"/>
                </a:solidFill>
                <a:latin typeface="Agency FB" panose="020B0503020202020204" pitchFamily="34" charset="0"/>
              </a:rPr>
              <a:t>new</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thought</a:t>
            </a:r>
            <a:r>
              <a:rPr lang="de-DE" sz="4000" dirty="0">
                <a:solidFill>
                  <a:schemeClr val="bg1"/>
                </a:solidFill>
                <a:latin typeface="Agency FB" panose="020B0503020202020204" pitchFamily="34" charset="0"/>
              </a:rPr>
              <a:t> User Interface</a:t>
            </a:r>
          </a:p>
        </p:txBody>
      </p:sp>
      <p:sp>
        <p:nvSpPr>
          <p:cNvPr id="14" name="Rectangle 3">
            <a:extLst>
              <a:ext uri="{FF2B5EF4-FFF2-40B4-BE49-F238E27FC236}">
                <a16:creationId xmlns:a16="http://schemas.microsoft.com/office/drawing/2014/main" id="{4B4EFEA8-64E8-4480-9BE2-C58FA9C8C703}"/>
              </a:ext>
            </a:extLst>
          </p:cNvPr>
          <p:cNvSpPr txBox="1">
            <a:spLocks noChangeArrowheads="1"/>
          </p:cNvSpPr>
          <p:nvPr>
            <p:custDataLst>
              <p:tags r:id="rId1"/>
            </p:custDataLst>
          </p:nvPr>
        </p:nvSpPr>
        <p:spPr bwMode="auto">
          <a:xfrm>
            <a:off x="3300911" y="2151017"/>
            <a:ext cx="7802518" cy="3325956"/>
          </a:xfrm>
          <a:prstGeom prst="rect">
            <a:avLst/>
          </a:prstGeom>
          <a:noFill/>
          <a:ln w="9525">
            <a:solidFill>
              <a:schemeClr val="accent1"/>
            </a:solidFill>
            <a:miter lim="800000"/>
            <a:headEnd/>
            <a:tailEnd/>
          </a:ln>
          <a:effectLst/>
        </p:spPr>
        <p:txBody>
          <a:bodyPr vert="horz" wrap="square" lIns="90011" tIns="108014" rIns="90011" bIns="46806" numCol="1" anchor="t" anchorCtr="0" compatLnSpc="1">
            <a:prstTxWarp prst="textNoShape">
              <a:avLst/>
            </a:prstTxWarp>
          </a:bodyPr>
          <a:lstStyle>
            <a:lvl1pPr algn="l" rtl="0" eaLnBrk="1" fontAlgn="base" hangingPunct="1">
              <a:spcBef>
                <a:spcPct val="30000"/>
              </a:spcBef>
              <a:spcAft>
                <a:spcPct val="20000"/>
              </a:spcAft>
              <a:buClr>
                <a:schemeClr val="accent2"/>
              </a:buClr>
              <a:buFont typeface="Wingdings" pitchFamily="2" charset="2"/>
              <a:tabLst>
                <a:tab pos="266700" algn="l"/>
                <a:tab pos="631825" algn="l"/>
                <a:tab pos="981075" algn="l"/>
              </a:tabLst>
              <a:defRPr sz="1600" b="1">
                <a:solidFill>
                  <a:schemeClr val="tx1"/>
                </a:solidFill>
                <a:latin typeface="+mn-lt"/>
                <a:ea typeface="+mn-ea"/>
                <a:cs typeface="+mn-cs"/>
              </a:defRPr>
            </a:lvl1pPr>
            <a:lvl2pPr marL="2032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2pPr>
            <a:lvl3pPr marL="4064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3pPr>
            <a:lvl4pPr marL="6096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4pPr>
            <a:lvl5pPr marL="8128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5pPr>
            <a:lvl6pPr marL="12700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6pPr>
            <a:lvl7pPr marL="17272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7pPr>
            <a:lvl8pPr marL="21844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8pPr>
            <a:lvl9pPr marL="26416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9pPr>
          </a:lstStyle>
          <a:p>
            <a:pPr marL="0" lvl="1" indent="0">
              <a:buClr>
                <a:schemeClr val="accent1">
                  <a:lumMod val="100000"/>
                </a:schemeClr>
              </a:buClr>
              <a:buSzPct val="100000"/>
              <a:buNone/>
            </a:pPr>
            <a:r>
              <a:rPr lang="en-US" sz="2800" b="0" dirty="0">
                <a:solidFill>
                  <a:schemeClr val="bg1"/>
                </a:solidFill>
                <a:latin typeface="+mj-lt"/>
              </a:rPr>
              <a:t>Set your destination – only Mockup</a:t>
            </a:r>
          </a:p>
          <a:p>
            <a:pPr marL="0" lvl="1" indent="0">
              <a:buClr>
                <a:schemeClr val="accent1">
                  <a:lumMod val="100000"/>
                </a:schemeClr>
              </a:buClr>
              <a:buSzPct val="100000"/>
              <a:buNone/>
            </a:pPr>
            <a:r>
              <a:rPr lang="en-US" sz="2800" dirty="0">
                <a:solidFill>
                  <a:schemeClr val="bg1"/>
                </a:solidFill>
                <a:latin typeface="+mj-lt"/>
              </a:rPr>
              <a:t>Get something to eat</a:t>
            </a:r>
          </a:p>
          <a:p>
            <a:pPr marL="0" lvl="1" indent="0">
              <a:buClr>
                <a:schemeClr val="accent1">
                  <a:lumMod val="100000"/>
                </a:schemeClr>
              </a:buClr>
              <a:buSzPct val="100000"/>
              <a:buNone/>
            </a:pPr>
            <a:r>
              <a:rPr lang="en-US" sz="2800" dirty="0">
                <a:solidFill>
                  <a:schemeClr val="bg1"/>
                </a:solidFill>
                <a:latin typeface="+mj-lt"/>
              </a:rPr>
              <a:t>“Bring me home“-Function – only Mockup</a:t>
            </a:r>
          </a:p>
          <a:p>
            <a:pPr marL="0" lvl="1" indent="0">
              <a:buClr>
                <a:schemeClr val="accent1">
                  <a:lumMod val="100000"/>
                </a:schemeClr>
              </a:buClr>
              <a:buSzPct val="100000"/>
              <a:buNone/>
            </a:pPr>
            <a:r>
              <a:rPr lang="en-US" sz="2800" b="0" dirty="0">
                <a:solidFill>
                  <a:schemeClr val="bg1"/>
                </a:solidFill>
                <a:latin typeface="+mj-lt"/>
              </a:rPr>
              <a:t>Get a hotel</a:t>
            </a:r>
          </a:p>
          <a:p>
            <a:pPr marL="0" lvl="1" indent="0">
              <a:buClr>
                <a:schemeClr val="accent1">
                  <a:lumMod val="100000"/>
                </a:schemeClr>
              </a:buClr>
              <a:buSzPct val="100000"/>
              <a:buNone/>
            </a:pPr>
            <a:r>
              <a:rPr lang="en-US" sz="2800" dirty="0">
                <a:solidFill>
                  <a:schemeClr val="bg1"/>
                </a:solidFill>
                <a:latin typeface="+mj-lt"/>
              </a:rPr>
              <a:t>“Bring me to work” – only Mockup</a:t>
            </a:r>
          </a:p>
          <a:p>
            <a:pPr marL="0" lvl="1" indent="0">
              <a:buClr>
                <a:schemeClr val="accent1">
                  <a:lumMod val="100000"/>
                </a:schemeClr>
              </a:buClr>
              <a:buSzPct val="100000"/>
              <a:buNone/>
            </a:pPr>
            <a:r>
              <a:rPr lang="en-US" sz="2800" b="0" dirty="0">
                <a:solidFill>
                  <a:schemeClr val="bg1"/>
                </a:solidFill>
                <a:latin typeface="+mj-lt"/>
              </a:rPr>
              <a:t>Closest hospital</a:t>
            </a:r>
          </a:p>
          <a:p>
            <a:pPr marL="0" lvl="1" indent="0">
              <a:buClr>
                <a:schemeClr val="accent1">
                  <a:lumMod val="100000"/>
                </a:schemeClr>
              </a:buClr>
              <a:buSzPct val="100000"/>
              <a:buNone/>
            </a:pPr>
            <a:r>
              <a:rPr lang="en-US" sz="2800" dirty="0">
                <a:solidFill>
                  <a:schemeClr val="bg1"/>
                </a:solidFill>
                <a:latin typeface="+mj-lt"/>
              </a:rPr>
              <a:t>Grocery shopping</a:t>
            </a:r>
            <a:endParaRPr lang="en-US" sz="2800" b="0" dirty="0">
              <a:solidFill>
                <a:schemeClr val="accent1"/>
              </a:solidFill>
              <a:latin typeface="+mj-lt"/>
            </a:endParaRPr>
          </a:p>
        </p:txBody>
      </p:sp>
      <p:pic>
        <p:nvPicPr>
          <p:cNvPr id="4" name="Grafik 3">
            <a:extLst>
              <a:ext uri="{FF2B5EF4-FFF2-40B4-BE49-F238E27FC236}">
                <a16:creationId xmlns:a16="http://schemas.microsoft.com/office/drawing/2014/main" id="{6824C5FE-1A64-499A-BE74-52A57F9DDE3F}"/>
              </a:ext>
            </a:extLst>
          </p:cNvPr>
          <p:cNvPicPr>
            <a:picLocks noChangeAspect="1"/>
          </p:cNvPicPr>
          <p:nvPr/>
        </p:nvPicPr>
        <p:blipFill>
          <a:blip r:embed="rId3"/>
          <a:stretch>
            <a:fillRect/>
          </a:stretch>
        </p:blipFill>
        <p:spPr>
          <a:xfrm>
            <a:off x="648685" y="1628775"/>
            <a:ext cx="2114074" cy="4834093"/>
          </a:xfrm>
          <a:prstGeom prst="rect">
            <a:avLst/>
          </a:prstGeom>
        </p:spPr>
      </p:pic>
    </p:spTree>
    <p:extLst>
      <p:ext uri="{BB962C8B-B14F-4D97-AF65-F5344CB8AC3E}">
        <p14:creationId xmlns:p14="http://schemas.microsoft.com/office/powerpoint/2010/main" val="2042365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9CD9274-7117-4CD7-934F-A0B82B7F22D4}"/>
              </a:ext>
            </a:extLst>
          </p:cNvPr>
          <p:cNvSpPr txBox="1"/>
          <p:nvPr/>
        </p:nvSpPr>
        <p:spPr>
          <a:xfrm>
            <a:off x="334963" y="0"/>
            <a:ext cx="6967537" cy="1323439"/>
          </a:xfrm>
          <a:prstGeom prst="rect">
            <a:avLst/>
          </a:prstGeom>
          <a:noFill/>
        </p:spPr>
        <p:txBody>
          <a:bodyPr wrap="square" rtlCol="0" anchor="ctr">
            <a:spAutoFit/>
          </a:bodyPr>
          <a:lstStyle/>
          <a:p>
            <a:r>
              <a:rPr lang="de-DE" sz="4000" dirty="0" err="1">
                <a:solidFill>
                  <a:schemeClr val="bg1"/>
                </a:solidFill>
                <a:latin typeface="Agency FB" panose="020B0503020202020204" pitchFamily="34" charset="0"/>
              </a:rPr>
              <a:t>Example</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functions</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of</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grocery</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shopping</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function</a:t>
            </a:r>
            <a:r>
              <a:rPr lang="de-DE" sz="4000" dirty="0">
                <a:solidFill>
                  <a:schemeClr val="bg1"/>
                </a:solidFill>
                <a:latin typeface="Agency FB" panose="020B0503020202020204" pitchFamily="34" charset="0"/>
              </a:rPr>
              <a:t> </a:t>
            </a:r>
          </a:p>
        </p:txBody>
      </p:sp>
      <p:sp>
        <p:nvSpPr>
          <p:cNvPr id="14" name="Rectangle 3">
            <a:extLst>
              <a:ext uri="{FF2B5EF4-FFF2-40B4-BE49-F238E27FC236}">
                <a16:creationId xmlns:a16="http://schemas.microsoft.com/office/drawing/2014/main" id="{4B4EFEA8-64E8-4480-9BE2-C58FA9C8C703}"/>
              </a:ext>
            </a:extLst>
          </p:cNvPr>
          <p:cNvSpPr txBox="1">
            <a:spLocks noChangeArrowheads="1"/>
          </p:cNvSpPr>
          <p:nvPr>
            <p:custDataLst>
              <p:tags r:id="rId1"/>
            </p:custDataLst>
          </p:nvPr>
        </p:nvSpPr>
        <p:spPr bwMode="auto">
          <a:xfrm>
            <a:off x="3311421" y="2151017"/>
            <a:ext cx="7802518" cy="3325956"/>
          </a:xfrm>
          <a:prstGeom prst="rect">
            <a:avLst/>
          </a:prstGeom>
          <a:noFill/>
          <a:ln w="9525">
            <a:solidFill>
              <a:schemeClr val="accent1"/>
            </a:solidFill>
            <a:miter lim="800000"/>
            <a:headEnd/>
            <a:tailEnd/>
          </a:ln>
          <a:effectLst/>
        </p:spPr>
        <p:txBody>
          <a:bodyPr vert="horz" wrap="square" lIns="90011" tIns="108014" rIns="90011" bIns="46806" numCol="1" anchor="t" anchorCtr="0" compatLnSpc="1">
            <a:prstTxWarp prst="textNoShape">
              <a:avLst/>
            </a:prstTxWarp>
          </a:bodyPr>
          <a:lstStyle>
            <a:lvl1pPr algn="l" rtl="0" eaLnBrk="1" fontAlgn="base" hangingPunct="1">
              <a:spcBef>
                <a:spcPct val="30000"/>
              </a:spcBef>
              <a:spcAft>
                <a:spcPct val="20000"/>
              </a:spcAft>
              <a:buClr>
                <a:schemeClr val="accent2"/>
              </a:buClr>
              <a:buFont typeface="Wingdings" pitchFamily="2" charset="2"/>
              <a:tabLst>
                <a:tab pos="266700" algn="l"/>
                <a:tab pos="631825" algn="l"/>
                <a:tab pos="981075" algn="l"/>
              </a:tabLst>
              <a:defRPr sz="1600" b="1">
                <a:solidFill>
                  <a:schemeClr val="tx1"/>
                </a:solidFill>
                <a:latin typeface="+mn-lt"/>
                <a:ea typeface="+mn-ea"/>
                <a:cs typeface="+mn-cs"/>
              </a:defRPr>
            </a:lvl1pPr>
            <a:lvl2pPr marL="2032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2pPr>
            <a:lvl3pPr marL="4064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3pPr>
            <a:lvl4pPr marL="6096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4pPr>
            <a:lvl5pPr marL="8128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5pPr>
            <a:lvl6pPr marL="12700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6pPr>
            <a:lvl7pPr marL="17272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7pPr>
            <a:lvl8pPr marL="21844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8pPr>
            <a:lvl9pPr marL="26416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9pPr>
          </a:lstStyle>
          <a:p>
            <a:pPr marL="0" lvl="1" indent="0">
              <a:buClr>
                <a:schemeClr val="accent1">
                  <a:lumMod val="100000"/>
                </a:schemeClr>
              </a:buClr>
              <a:buSzPct val="100000"/>
              <a:buNone/>
            </a:pPr>
            <a:r>
              <a:rPr lang="en-US" sz="2800" b="0" dirty="0">
                <a:solidFill>
                  <a:schemeClr val="bg1"/>
                </a:solidFill>
                <a:latin typeface="+mj-lt"/>
              </a:rPr>
              <a:t>In this Mockup-App, you are limited to go to the HIT-supermarket</a:t>
            </a:r>
            <a:r>
              <a:rPr lang="en-US" sz="2800" dirty="0">
                <a:solidFill>
                  <a:schemeClr val="bg1"/>
                </a:solidFill>
                <a:latin typeface="+mj-lt"/>
              </a:rPr>
              <a:t>. Try what’s happening when clicking on it. </a:t>
            </a:r>
            <a:r>
              <a:rPr lang="en-US" sz="2800">
                <a:solidFill>
                  <a:srgbClr val="1CADE4"/>
                </a:solidFill>
                <a:latin typeface="+mj-lt"/>
              </a:rPr>
              <a:t>Future concepts </a:t>
            </a:r>
            <a:r>
              <a:rPr lang="en-US" sz="2800" dirty="0">
                <a:solidFill>
                  <a:schemeClr val="bg1"/>
                </a:solidFill>
                <a:latin typeface="+mj-lt"/>
              </a:rPr>
              <a:t>will of course contain a wider selection range.</a:t>
            </a:r>
          </a:p>
        </p:txBody>
      </p:sp>
      <p:pic>
        <p:nvPicPr>
          <p:cNvPr id="2" name="Grafik 1">
            <a:extLst>
              <a:ext uri="{FF2B5EF4-FFF2-40B4-BE49-F238E27FC236}">
                <a16:creationId xmlns:a16="http://schemas.microsoft.com/office/drawing/2014/main" id="{6960418A-3C37-4E44-8D32-51F9307A0831}"/>
              </a:ext>
            </a:extLst>
          </p:cNvPr>
          <p:cNvPicPr>
            <a:picLocks noChangeAspect="1"/>
          </p:cNvPicPr>
          <p:nvPr/>
        </p:nvPicPr>
        <p:blipFill>
          <a:blip r:embed="rId3"/>
          <a:stretch>
            <a:fillRect/>
          </a:stretch>
        </p:blipFill>
        <p:spPr>
          <a:xfrm>
            <a:off x="609788" y="2151017"/>
            <a:ext cx="1900311" cy="4393324"/>
          </a:xfrm>
          <a:prstGeom prst="rect">
            <a:avLst/>
          </a:prstGeom>
        </p:spPr>
      </p:pic>
    </p:spTree>
    <p:extLst>
      <p:ext uri="{BB962C8B-B14F-4D97-AF65-F5344CB8AC3E}">
        <p14:creationId xmlns:p14="http://schemas.microsoft.com/office/powerpoint/2010/main" val="273474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9CD9274-7117-4CD7-934F-A0B82B7F22D4}"/>
              </a:ext>
            </a:extLst>
          </p:cNvPr>
          <p:cNvSpPr txBox="1"/>
          <p:nvPr/>
        </p:nvSpPr>
        <p:spPr>
          <a:xfrm>
            <a:off x="334963" y="0"/>
            <a:ext cx="6967537" cy="1323439"/>
          </a:xfrm>
          <a:prstGeom prst="rect">
            <a:avLst/>
          </a:prstGeom>
          <a:noFill/>
        </p:spPr>
        <p:txBody>
          <a:bodyPr wrap="square" rtlCol="0" anchor="ctr">
            <a:spAutoFit/>
          </a:bodyPr>
          <a:lstStyle/>
          <a:p>
            <a:r>
              <a:rPr lang="de-DE" sz="4000" dirty="0">
                <a:solidFill>
                  <a:schemeClr val="bg1"/>
                </a:solidFill>
                <a:latin typeface="Agency FB" panose="020B0503020202020204" pitchFamily="34" charset="0"/>
              </a:rPr>
              <a:t>The </a:t>
            </a:r>
            <a:r>
              <a:rPr lang="de-DE" sz="4000" dirty="0" err="1">
                <a:solidFill>
                  <a:schemeClr val="bg1"/>
                </a:solidFill>
                <a:latin typeface="Agency FB" panose="020B0503020202020204" pitchFamily="34" charset="0"/>
              </a:rPr>
              <a:t>statistics</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function</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allows</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you</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to</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visualize</a:t>
            </a:r>
            <a:r>
              <a:rPr lang="de-DE" sz="4000" dirty="0">
                <a:solidFill>
                  <a:schemeClr val="bg1"/>
                </a:solidFill>
                <a:latin typeface="Agency FB" panose="020B0503020202020204" pitchFamily="34" charset="0"/>
              </a:rPr>
              <a:t> Gamification and </a:t>
            </a:r>
            <a:r>
              <a:rPr lang="de-DE" sz="4000" dirty="0" err="1">
                <a:solidFill>
                  <a:schemeClr val="bg1"/>
                </a:solidFill>
                <a:latin typeface="Agency FB" panose="020B0503020202020204" pitchFamily="34" charset="0"/>
              </a:rPr>
              <a:t>health</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data</a:t>
            </a:r>
            <a:endParaRPr lang="de-DE" sz="4000" dirty="0">
              <a:solidFill>
                <a:schemeClr val="bg1"/>
              </a:solidFill>
              <a:latin typeface="Agency FB" panose="020B0503020202020204" pitchFamily="34" charset="0"/>
            </a:endParaRPr>
          </a:p>
        </p:txBody>
      </p:sp>
      <p:sp>
        <p:nvSpPr>
          <p:cNvPr id="14" name="Rectangle 3">
            <a:extLst>
              <a:ext uri="{FF2B5EF4-FFF2-40B4-BE49-F238E27FC236}">
                <a16:creationId xmlns:a16="http://schemas.microsoft.com/office/drawing/2014/main" id="{4B4EFEA8-64E8-4480-9BE2-C58FA9C8C703}"/>
              </a:ext>
            </a:extLst>
          </p:cNvPr>
          <p:cNvSpPr txBox="1">
            <a:spLocks noChangeArrowheads="1"/>
          </p:cNvSpPr>
          <p:nvPr>
            <p:custDataLst>
              <p:tags r:id="rId1"/>
            </p:custDataLst>
          </p:nvPr>
        </p:nvSpPr>
        <p:spPr bwMode="auto">
          <a:xfrm>
            <a:off x="3311421" y="2151017"/>
            <a:ext cx="7802518" cy="3325956"/>
          </a:xfrm>
          <a:prstGeom prst="rect">
            <a:avLst/>
          </a:prstGeom>
          <a:noFill/>
          <a:ln w="9525">
            <a:solidFill>
              <a:schemeClr val="accent1"/>
            </a:solidFill>
            <a:miter lim="800000"/>
            <a:headEnd/>
            <a:tailEnd/>
          </a:ln>
          <a:effectLst/>
        </p:spPr>
        <p:txBody>
          <a:bodyPr vert="horz" wrap="square" lIns="90011" tIns="108014" rIns="90011" bIns="46806" numCol="1" anchor="t" anchorCtr="0" compatLnSpc="1">
            <a:prstTxWarp prst="textNoShape">
              <a:avLst/>
            </a:prstTxWarp>
          </a:bodyPr>
          <a:lstStyle>
            <a:lvl1pPr algn="l" rtl="0" eaLnBrk="1" fontAlgn="base" hangingPunct="1">
              <a:spcBef>
                <a:spcPct val="30000"/>
              </a:spcBef>
              <a:spcAft>
                <a:spcPct val="20000"/>
              </a:spcAft>
              <a:buClr>
                <a:schemeClr val="accent2"/>
              </a:buClr>
              <a:buFont typeface="Wingdings" pitchFamily="2" charset="2"/>
              <a:tabLst>
                <a:tab pos="266700" algn="l"/>
                <a:tab pos="631825" algn="l"/>
                <a:tab pos="981075" algn="l"/>
              </a:tabLst>
              <a:defRPr sz="1600" b="1">
                <a:solidFill>
                  <a:schemeClr val="tx1"/>
                </a:solidFill>
                <a:latin typeface="+mn-lt"/>
                <a:ea typeface="+mn-ea"/>
                <a:cs typeface="+mn-cs"/>
              </a:defRPr>
            </a:lvl1pPr>
            <a:lvl2pPr marL="2032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2pPr>
            <a:lvl3pPr marL="4064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3pPr>
            <a:lvl4pPr marL="6096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4pPr>
            <a:lvl5pPr marL="8128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5pPr>
            <a:lvl6pPr marL="12700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6pPr>
            <a:lvl7pPr marL="17272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7pPr>
            <a:lvl8pPr marL="21844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8pPr>
            <a:lvl9pPr marL="26416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9pPr>
          </a:lstStyle>
          <a:p>
            <a:pPr marL="0" lvl="1" indent="0">
              <a:buClr>
                <a:schemeClr val="accent1">
                  <a:lumMod val="100000"/>
                </a:schemeClr>
              </a:buClr>
              <a:buSzPct val="100000"/>
              <a:buNone/>
            </a:pPr>
            <a:r>
              <a:rPr lang="en-US" sz="2800" dirty="0">
                <a:solidFill>
                  <a:schemeClr val="bg1"/>
                </a:solidFill>
                <a:latin typeface="+mj-lt"/>
              </a:rPr>
              <a:t>You get a clear overview on your e-Activities such as how many kilometers you travelled with e.CO mobility this week. For more detailed information click on the blue icon.  Furthermore you can visualize how environmentally friendly you have been driving your car in direct comparison with your friends. For more information, such as data in a longer time span, click on the blue icon with the arrow.</a:t>
            </a:r>
          </a:p>
        </p:txBody>
      </p:sp>
      <p:pic>
        <p:nvPicPr>
          <p:cNvPr id="4" name="Grafik 3">
            <a:extLst>
              <a:ext uri="{FF2B5EF4-FFF2-40B4-BE49-F238E27FC236}">
                <a16:creationId xmlns:a16="http://schemas.microsoft.com/office/drawing/2014/main" id="{31CB88C4-8201-47CB-BD64-34CAB8F18216}"/>
              </a:ext>
            </a:extLst>
          </p:cNvPr>
          <p:cNvPicPr>
            <a:picLocks noChangeAspect="1"/>
          </p:cNvPicPr>
          <p:nvPr/>
        </p:nvPicPr>
        <p:blipFill>
          <a:blip r:embed="rId3"/>
          <a:stretch>
            <a:fillRect/>
          </a:stretch>
        </p:blipFill>
        <p:spPr>
          <a:xfrm>
            <a:off x="535559" y="2024892"/>
            <a:ext cx="2034925" cy="4706983"/>
          </a:xfrm>
          <a:prstGeom prst="rect">
            <a:avLst/>
          </a:prstGeom>
        </p:spPr>
      </p:pic>
    </p:spTree>
    <p:extLst>
      <p:ext uri="{BB962C8B-B14F-4D97-AF65-F5344CB8AC3E}">
        <p14:creationId xmlns:p14="http://schemas.microsoft.com/office/powerpoint/2010/main" val="367666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9CD9274-7117-4CD7-934F-A0B82B7F22D4}"/>
              </a:ext>
            </a:extLst>
          </p:cNvPr>
          <p:cNvSpPr txBox="1"/>
          <p:nvPr/>
        </p:nvSpPr>
        <p:spPr>
          <a:xfrm>
            <a:off x="334963" y="0"/>
            <a:ext cx="6967537" cy="1323439"/>
          </a:xfrm>
          <a:prstGeom prst="rect">
            <a:avLst/>
          </a:prstGeom>
          <a:noFill/>
        </p:spPr>
        <p:txBody>
          <a:bodyPr wrap="square" rtlCol="0" anchor="ctr">
            <a:spAutoFit/>
          </a:bodyPr>
          <a:lstStyle/>
          <a:p>
            <a:r>
              <a:rPr lang="de-DE" sz="4000" dirty="0" err="1">
                <a:solidFill>
                  <a:schemeClr val="bg1"/>
                </a:solidFill>
                <a:latin typeface="Agency FB" panose="020B0503020202020204" pitchFamily="34" charset="0"/>
              </a:rPr>
              <a:t>Your</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e.GO</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profile</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allows</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you</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to</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have</a:t>
            </a:r>
            <a:r>
              <a:rPr lang="de-DE" sz="4000" dirty="0">
                <a:solidFill>
                  <a:schemeClr val="bg1"/>
                </a:solidFill>
                <a:latin typeface="Agency FB" panose="020B0503020202020204" pitchFamily="34" charset="0"/>
              </a:rPr>
              <a:t> an </a:t>
            </a:r>
            <a:r>
              <a:rPr lang="de-DE" sz="4000" dirty="0" err="1">
                <a:solidFill>
                  <a:schemeClr val="bg1"/>
                </a:solidFill>
                <a:latin typeface="Agency FB" panose="020B0503020202020204" pitchFamily="34" charset="0"/>
              </a:rPr>
              <a:t>induviduialized</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experience</a:t>
            </a:r>
            <a:r>
              <a:rPr lang="de-DE" sz="4000" dirty="0">
                <a:solidFill>
                  <a:schemeClr val="bg1"/>
                </a:solidFill>
                <a:latin typeface="Agency FB" panose="020B0503020202020204" pitchFamily="34" charset="0"/>
              </a:rPr>
              <a:t> in </a:t>
            </a:r>
            <a:r>
              <a:rPr lang="de-DE" sz="4000" dirty="0" err="1">
                <a:solidFill>
                  <a:schemeClr val="bg1"/>
                </a:solidFill>
                <a:latin typeface="Agency FB" panose="020B0503020202020204" pitchFamily="34" charset="0"/>
              </a:rPr>
              <a:t>any</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e.GO</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car</a:t>
            </a:r>
            <a:endParaRPr lang="de-DE" sz="4000" dirty="0">
              <a:solidFill>
                <a:schemeClr val="bg1"/>
              </a:solidFill>
              <a:latin typeface="Agency FB" panose="020B0503020202020204" pitchFamily="34" charset="0"/>
            </a:endParaRPr>
          </a:p>
        </p:txBody>
      </p:sp>
      <p:sp>
        <p:nvSpPr>
          <p:cNvPr id="14" name="Rectangle 3">
            <a:extLst>
              <a:ext uri="{FF2B5EF4-FFF2-40B4-BE49-F238E27FC236}">
                <a16:creationId xmlns:a16="http://schemas.microsoft.com/office/drawing/2014/main" id="{4B4EFEA8-64E8-4480-9BE2-C58FA9C8C703}"/>
              </a:ext>
            </a:extLst>
          </p:cNvPr>
          <p:cNvSpPr txBox="1">
            <a:spLocks noChangeArrowheads="1"/>
          </p:cNvSpPr>
          <p:nvPr>
            <p:custDataLst>
              <p:tags r:id="rId1"/>
            </p:custDataLst>
          </p:nvPr>
        </p:nvSpPr>
        <p:spPr bwMode="auto">
          <a:xfrm>
            <a:off x="3311421" y="2151017"/>
            <a:ext cx="7802518" cy="3325956"/>
          </a:xfrm>
          <a:prstGeom prst="rect">
            <a:avLst/>
          </a:prstGeom>
          <a:noFill/>
          <a:ln w="9525">
            <a:solidFill>
              <a:schemeClr val="accent1"/>
            </a:solidFill>
            <a:miter lim="800000"/>
            <a:headEnd/>
            <a:tailEnd/>
          </a:ln>
          <a:effectLst/>
        </p:spPr>
        <p:txBody>
          <a:bodyPr vert="horz" wrap="square" lIns="90011" tIns="108014" rIns="90011" bIns="46806" numCol="1" anchor="t" anchorCtr="0" compatLnSpc="1">
            <a:prstTxWarp prst="textNoShape">
              <a:avLst/>
            </a:prstTxWarp>
          </a:bodyPr>
          <a:lstStyle>
            <a:lvl1pPr algn="l" rtl="0" eaLnBrk="1" fontAlgn="base" hangingPunct="1">
              <a:spcBef>
                <a:spcPct val="30000"/>
              </a:spcBef>
              <a:spcAft>
                <a:spcPct val="20000"/>
              </a:spcAft>
              <a:buClr>
                <a:schemeClr val="accent2"/>
              </a:buClr>
              <a:buFont typeface="Wingdings" pitchFamily="2" charset="2"/>
              <a:tabLst>
                <a:tab pos="266700" algn="l"/>
                <a:tab pos="631825" algn="l"/>
                <a:tab pos="981075" algn="l"/>
              </a:tabLst>
              <a:defRPr sz="1600" b="1">
                <a:solidFill>
                  <a:schemeClr val="tx1"/>
                </a:solidFill>
                <a:latin typeface="+mn-lt"/>
                <a:ea typeface="+mn-ea"/>
                <a:cs typeface="+mn-cs"/>
              </a:defRPr>
            </a:lvl1pPr>
            <a:lvl2pPr marL="2032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2pPr>
            <a:lvl3pPr marL="4064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3pPr>
            <a:lvl4pPr marL="6096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4pPr>
            <a:lvl5pPr marL="8128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5pPr>
            <a:lvl6pPr marL="12700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6pPr>
            <a:lvl7pPr marL="17272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7pPr>
            <a:lvl8pPr marL="21844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8pPr>
            <a:lvl9pPr marL="26416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9pPr>
          </a:lstStyle>
          <a:p>
            <a:pPr marL="0" lvl="1" indent="0">
              <a:buClr>
                <a:schemeClr val="accent1">
                  <a:lumMod val="100000"/>
                </a:schemeClr>
              </a:buClr>
              <a:buSzPct val="100000"/>
              <a:buNone/>
            </a:pPr>
            <a:r>
              <a:rPr lang="en-US" sz="2800" dirty="0">
                <a:solidFill>
                  <a:schemeClr val="bg1"/>
                </a:solidFill>
                <a:latin typeface="+mj-lt"/>
              </a:rPr>
              <a:t>You are able to choose software preferences such as the temperature whilst driving or your favorite radio station or </a:t>
            </a:r>
            <a:r>
              <a:rPr lang="en-US" sz="2800" dirty="0" err="1">
                <a:solidFill>
                  <a:schemeClr val="bg1"/>
                </a:solidFill>
                <a:latin typeface="+mj-lt"/>
              </a:rPr>
              <a:t>spotify</a:t>
            </a:r>
            <a:r>
              <a:rPr lang="en-US" sz="2800" dirty="0">
                <a:solidFill>
                  <a:schemeClr val="bg1"/>
                </a:solidFill>
                <a:latin typeface="+mj-lt"/>
              </a:rPr>
              <a:t> playlist. Additionally, you can </a:t>
            </a:r>
            <a:r>
              <a:rPr lang="en-US" sz="2800" dirty="0" err="1">
                <a:solidFill>
                  <a:schemeClr val="bg1"/>
                </a:solidFill>
                <a:latin typeface="+mj-lt"/>
              </a:rPr>
              <a:t>can</a:t>
            </a:r>
            <a:r>
              <a:rPr lang="en-US" sz="2800" dirty="0">
                <a:solidFill>
                  <a:schemeClr val="bg1"/>
                </a:solidFill>
                <a:latin typeface="+mj-lt"/>
              </a:rPr>
              <a:t> also make sure that every </a:t>
            </a:r>
            <a:r>
              <a:rPr lang="en-US" sz="2800" dirty="0" err="1">
                <a:solidFill>
                  <a:schemeClr val="bg1"/>
                </a:solidFill>
                <a:latin typeface="+mj-lt"/>
              </a:rPr>
              <a:t>e.GO</a:t>
            </a:r>
            <a:r>
              <a:rPr lang="en-US" sz="2800" dirty="0">
                <a:solidFill>
                  <a:schemeClr val="bg1"/>
                </a:solidFill>
                <a:latin typeface="+mj-lt"/>
              </a:rPr>
              <a:t> quickly adjusts to how you choose to install the physical aspects of your car such as the mirrors. </a:t>
            </a:r>
          </a:p>
        </p:txBody>
      </p:sp>
      <p:pic>
        <p:nvPicPr>
          <p:cNvPr id="2" name="Grafik 1">
            <a:extLst>
              <a:ext uri="{FF2B5EF4-FFF2-40B4-BE49-F238E27FC236}">
                <a16:creationId xmlns:a16="http://schemas.microsoft.com/office/drawing/2014/main" id="{B688B8BD-2706-401F-829C-3EEDF3132FF2}"/>
              </a:ext>
            </a:extLst>
          </p:cNvPr>
          <p:cNvPicPr>
            <a:picLocks noChangeAspect="1"/>
          </p:cNvPicPr>
          <p:nvPr/>
        </p:nvPicPr>
        <p:blipFill>
          <a:blip r:embed="rId3"/>
          <a:stretch>
            <a:fillRect/>
          </a:stretch>
        </p:blipFill>
        <p:spPr>
          <a:xfrm>
            <a:off x="654954" y="1954924"/>
            <a:ext cx="2035694" cy="4667532"/>
          </a:xfrm>
          <a:prstGeom prst="rect">
            <a:avLst/>
          </a:prstGeom>
        </p:spPr>
      </p:pic>
    </p:spTree>
    <p:extLst>
      <p:ext uri="{BB962C8B-B14F-4D97-AF65-F5344CB8AC3E}">
        <p14:creationId xmlns:p14="http://schemas.microsoft.com/office/powerpoint/2010/main" val="81887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9CD9274-7117-4CD7-934F-A0B82B7F22D4}"/>
              </a:ext>
            </a:extLst>
          </p:cNvPr>
          <p:cNvSpPr txBox="1"/>
          <p:nvPr/>
        </p:nvSpPr>
        <p:spPr>
          <a:xfrm>
            <a:off x="334963" y="-159601"/>
            <a:ext cx="7053809" cy="1938992"/>
          </a:xfrm>
          <a:prstGeom prst="rect">
            <a:avLst/>
          </a:prstGeom>
          <a:noFill/>
        </p:spPr>
        <p:txBody>
          <a:bodyPr wrap="square" rtlCol="0" anchor="ctr">
            <a:spAutoFit/>
          </a:bodyPr>
          <a:lstStyle/>
          <a:p>
            <a:r>
              <a:rPr lang="de-DE" sz="4000" dirty="0">
                <a:solidFill>
                  <a:schemeClr val="bg1"/>
                </a:solidFill>
                <a:latin typeface="Agency FB" panose="020B0503020202020204" pitchFamily="34" charset="0"/>
              </a:rPr>
              <a:t>The </a:t>
            </a:r>
            <a:r>
              <a:rPr lang="de-DE" sz="4000" dirty="0" err="1">
                <a:solidFill>
                  <a:schemeClr val="bg1"/>
                </a:solidFill>
                <a:latin typeface="Agency FB" panose="020B0503020202020204" pitchFamily="34" charset="0"/>
              </a:rPr>
              <a:t>e.GO</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app</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can</a:t>
            </a:r>
            <a:r>
              <a:rPr lang="de-DE" sz="4000" dirty="0">
                <a:solidFill>
                  <a:schemeClr val="bg1"/>
                </a:solidFill>
                <a:latin typeface="Agency FB" panose="020B0503020202020204" pitchFamily="34" charset="0"/>
              </a:rPr>
              <a:t> track </a:t>
            </a:r>
            <a:r>
              <a:rPr lang="de-DE" sz="4000" dirty="0" err="1">
                <a:solidFill>
                  <a:schemeClr val="bg1"/>
                </a:solidFill>
                <a:latin typeface="Agency FB" panose="020B0503020202020204" pitchFamily="34" charset="0"/>
              </a:rPr>
              <a:t>your</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preferences</a:t>
            </a:r>
            <a:r>
              <a:rPr lang="de-DE" sz="4000" dirty="0">
                <a:solidFill>
                  <a:schemeClr val="bg1"/>
                </a:solidFill>
                <a:latin typeface="Agency FB" panose="020B0503020202020204" pitchFamily="34" charset="0"/>
              </a:rPr>
              <a:t> and </a:t>
            </a:r>
            <a:r>
              <a:rPr lang="de-DE" sz="4000" dirty="0" err="1">
                <a:solidFill>
                  <a:schemeClr val="bg1"/>
                </a:solidFill>
                <a:latin typeface="Agency FB" panose="020B0503020202020204" pitchFamily="34" charset="0"/>
              </a:rPr>
              <a:t>use</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this</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information</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to</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e.GOs</a:t>
            </a:r>
            <a:r>
              <a:rPr lang="de-DE" sz="4000" dirty="0">
                <a:solidFill>
                  <a:schemeClr val="bg1"/>
                </a:solidFill>
                <a:latin typeface="Agency FB" panose="020B0503020202020204" pitchFamily="34" charset="0"/>
              </a:rPr>
              <a:t> and </a:t>
            </a:r>
            <a:r>
              <a:rPr lang="de-DE" sz="4000" dirty="0" err="1">
                <a:solidFill>
                  <a:schemeClr val="bg1"/>
                </a:solidFill>
                <a:latin typeface="Agency FB" panose="020B0503020202020204" pitchFamily="34" charset="0"/>
              </a:rPr>
              <a:t>your</a:t>
            </a:r>
            <a:r>
              <a:rPr lang="de-DE" sz="4000" dirty="0">
                <a:solidFill>
                  <a:schemeClr val="bg1"/>
                </a:solidFill>
                <a:latin typeface="Agency FB" panose="020B0503020202020204" pitchFamily="34" charset="0"/>
              </a:rPr>
              <a:t> own </a:t>
            </a:r>
            <a:r>
              <a:rPr lang="de-DE" sz="4000" dirty="0" err="1">
                <a:solidFill>
                  <a:schemeClr val="bg1"/>
                </a:solidFill>
                <a:latin typeface="Agency FB" panose="020B0503020202020204" pitchFamily="34" charset="0"/>
              </a:rPr>
              <a:t>advantage</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if</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you</a:t>
            </a:r>
            <a:r>
              <a:rPr lang="de-DE" sz="4000" dirty="0">
                <a:solidFill>
                  <a:schemeClr val="bg1"/>
                </a:solidFill>
                <a:latin typeface="Agency FB" panose="020B0503020202020204" pitchFamily="34" charset="0"/>
              </a:rPr>
              <a:t> </a:t>
            </a:r>
            <a:r>
              <a:rPr lang="de-DE" sz="4000" dirty="0" err="1">
                <a:solidFill>
                  <a:schemeClr val="bg1"/>
                </a:solidFill>
                <a:latin typeface="Agency FB" panose="020B0503020202020204" pitchFamily="34" charset="0"/>
              </a:rPr>
              <a:t>want</a:t>
            </a:r>
            <a:endParaRPr lang="de-DE" sz="4000" dirty="0">
              <a:solidFill>
                <a:schemeClr val="bg1"/>
              </a:solidFill>
              <a:latin typeface="Agency FB" panose="020B0503020202020204" pitchFamily="34" charset="0"/>
            </a:endParaRPr>
          </a:p>
        </p:txBody>
      </p:sp>
      <p:sp>
        <p:nvSpPr>
          <p:cNvPr id="14" name="Rectangle 3">
            <a:extLst>
              <a:ext uri="{FF2B5EF4-FFF2-40B4-BE49-F238E27FC236}">
                <a16:creationId xmlns:a16="http://schemas.microsoft.com/office/drawing/2014/main" id="{4B4EFEA8-64E8-4480-9BE2-C58FA9C8C703}"/>
              </a:ext>
            </a:extLst>
          </p:cNvPr>
          <p:cNvSpPr txBox="1">
            <a:spLocks noChangeArrowheads="1"/>
          </p:cNvSpPr>
          <p:nvPr>
            <p:custDataLst>
              <p:tags r:id="rId1"/>
            </p:custDataLst>
          </p:nvPr>
        </p:nvSpPr>
        <p:spPr bwMode="auto">
          <a:xfrm>
            <a:off x="3311421" y="2151017"/>
            <a:ext cx="7802518" cy="3325956"/>
          </a:xfrm>
          <a:prstGeom prst="rect">
            <a:avLst/>
          </a:prstGeom>
          <a:noFill/>
          <a:ln w="9525">
            <a:solidFill>
              <a:schemeClr val="accent1"/>
            </a:solidFill>
            <a:miter lim="800000"/>
            <a:headEnd/>
            <a:tailEnd/>
          </a:ln>
          <a:effectLst/>
        </p:spPr>
        <p:txBody>
          <a:bodyPr vert="horz" wrap="square" lIns="90011" tIns="108014" rIns="90011" bIns="46806" numCol="1" anchor="t" anchorCtr="0" compatLnSpc="1">
            <a:prstTxWarp prst="textNoShape">
              <a:avLst/>
            </a:prstTxWarp>
          </a:bodyPr>
          <a:lstStyle>
            <a:lvl1pPr algn="l" rtl="0" eaLnBrk="1" fontAlgn="base" hangingPunct="1">
              <a:spcBef>
                <a:spcPct val="30000"/>
              </a:spcBef>
              <a:spcAft>
                <a:spcPct val="20000"/>
              </a:spcAft>
              <a:buClr>
                <a:schemeClr val="accent2"/>
              </a:buClr>
              <a:buFont typeface="Wingdings" pitchFamily="2" charset="2"/>
              <a:tabLst>
                <a:tab pos="266700" algn="l"/>
                <a:tab pos="631825" algn="l"/>
                <a:tab pos="981075" algn="l"/>
              </a:tabLst>
              <a:defRPr sz="1600" b="1">
                <a:solidFill>
                  <a:schemeClr val="tx1"/>
                </a:solidFill>
                <a:latin typeface="+mn-lt"/>
                <a:ea typeface="+mn-ea"/>
                <a:cs typeface="+mn-cs"/>
              </a:defRPr>
            </a:lvl1pPr>
            <a:lvl2pPr marL="2032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2pPr>
            <a:lvl3pPr marL="4064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3pPr>
            <a:lvl4pPr marL="6096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4pPr>
            <a:lvl5pPr marL="8128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5pPr>
            <a:lvl6pPr marL="12700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6pPr>
            <a:lvl7pPr marL="17272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7pPr>
            <a:lvl8pPr marL="21844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8pPr>
            <a:lvl9pPr marL="2641600" indent="-203200" algn="l" rtl="0" eaLnBrk="1" fontAlgn="base" hangingPunct="1">
              <a:spcBef>
                <a:spcPct val="0"/>
              </a:spcBef>
              <a:spcAft>
                <a:spcPct val="30000"/>
              </a:spcAft>
              <a:buClr>
                <a:schemeClr val="accent2"/>
              </a:buClr>
              <a:buFont typeface="Wingdings" pitchFamily="2" charset="2"/>
              <a:buChar char="§"/>
              <a:tabLst>
                <a:tab pos="266700" algn="l"/>
                <a:tab pos="631825" algn="l"/>
                <a:tab pos="981075" algn="l"/>
              </a:tabLst>
              <a:defRPr sz="1600">
                <a:solidFill>
                  <a:schemeClr val="tx1"/>
                </a:solidFill>
                <a:latin typeface="+mn-lt"/>
              </a:defRPr>
            </a:lvl9pPr>
          </a:lstStyle>
          <a:p>
            <a:pPr marL="0" lvl="1" indent="0">
              <a:buClr>
                <a:schemeClr val="accent1">
                  <a:lumMod val="100000"/>
                </a:schemeClr>
              </a:buClr>
              <a:buSzPct val="100000"/>
              <a:buNone/>
            </a:pPr>
            <a:r>
              <a:rPr lang="en-US" sz="2800" dirty="0">
                <a:solidFill>
                  <a:schemeClr val="bg1"/>
                </a:solidFill>
                <a:latin typeface="+mj-lt"/>
              </a:rPr>
              <a:t>Each customer can choose whether they want to share their personal preferences with </a:t>
            </a:r>
            <a:r>
              <a:rPr lang="en-US" sz="2800" dirty="0" err="1">
                <a:solidFill>
                  <a:schemeClr val="bg1"/>
                </a:solidFill>
                <a:latin typeface="+mj-lt"/>
              </a:rPr>
              <a:t>e.GO</a:t>
            </a:r>
            <a:r>
              <a:rPr lang="en-US" sz="2800" dirty="0">
                <a:solidFill>
                  <a:schemeClr val="bg1"/>
                </a:solidFill>
                <a:latin typeface="+mj-lt"/>
              </a:rPr>
              <a:t>. </a:t>
            </a:r>
            <a:r>
              <a:rPr lang="en-US" sz="2800" dirty="0" err="1">
                <a:solidFill>
                  <a:schemeClr val="bg1"/>
                </a:solidFill>
                <a:latin typeface="+mj-lt"/>
              </a:rPr>
              <a:t>e.GO</a:t>
            </a:r>
            <a:r>
              <a:rPr lang="en-US" sz="2800" dirty="0">
                <a:solidFill>
                  <a:schemeClr val="bg1"/>
                </a:solidFill>
                <a:latin typeface="+mj-lt"/>
              </a:rPr>
              <a:t> can use this data to further optimize the travel experience by giving personalized suggestions or sell on the data to third parties. </a:t>
            </a:r>
          </a:p>
        </p:txBody>
      </p:sp>
      <p:pic>
        <p:nvPicPr>
          <p:cNvPr id="4" name="Grafik 3">
            <a:extLst>
              <a:ext uri="{FF2B5EF4-FFF2-40B4-BE49-F238E27FC236}">
                <a16:creationId xmlns:a16="http://schemas.microsoft.com/office/drawing/2014/main" id="{A07DA116-7FB2-48ED-9458-E89DEAED866B}"/>
              </a:ext>
            </a:extLst>
          </p:cNvPr>
          <p:cNvPicPr>
            <a:picLocks noChangeAspect="1"/>
          </p:cNvPicPr>
          <p:nvPr/>
        </p:nvPicPr>
        <p:blipFill>
          <a:blip r:embed="rId3"/>
          <a:stretch>
            <a:fillRect/>
          </a:stretch>
        </p:blipFill>
        <p:spPr>
          <a:xfrm>
            <a:off x="712343" y="1902372"/>
            <a:ext cx="2029329" cy="4698125"/>
          </a:xfrm>
          <a:prstGeom prst="rect">
            <a:avLst/>
          </a:prstGeom>
        </p:spPr>
      </p:pic>
    </p:spTree>
    <p:extLst>
      <p:ext uri="{BB962C8B-B14F-4D97-AF65-F5344CB8AC3E}">
        <p14:creationId xmlns:p14="http://schemas.microsoft.com/office/powerpoint/2010/main" val="9230509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QVnCZNuQeKD3Y.kPnr6Pz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PTXTC0RD0U3YrBkPiRLymA"/>
</p:tagLst>
</file>

<file path=ppt/tags/tag14.xml><?xml version="1.0" encoding="utf-8"?>
<p:tagLst xmlns:a="http://schemas.openxmlformats.org/drawingml/2006/main" xmlns:r="http://schemas.openxmlformats.org/officeDocument/2006/relationships" xmlns:p="http://schemas.openxmlformats.org/presentationml/2006/main">
  <p:tag name="EE4P_TEMPLATESTYLE" val="5"/>
  <p:tag name="EE4P_TEMPLATEMASTER" val="1"/>
</p:tagLst>
</file>

<file path=ppt/tags/tag15.xml><?xml version="1.0" encoding="utf-8"?>
<p:tagLst xmlns:a="http://schemas.openxmlformats.org/drawingml/2006/main" xmlns:r="http://schemas.openxmlformats.org/officeDocument/2006/relationships" xmlns:p="http://schemas.openxmlformats.org/presentationml/2006/main">
  <p:tag name="EE4P_TEMPLATESTYLE" val="5"/>
  <p:tag name="EE4P_TEMPLATEMASTER" val="1"/>
</p:tagLst>
</file>

<file path=ppt/tags/tag16.xml><?xml version="1.0" encoding="utf-8"?>
<p:tagLst xmlns:a="http://schemas.openxmlformats.org/drawingml/2006/main" xmlns:r="http://schemas.openxmlformats.org/officeDocument/2006/relationships" xmlns:p="http://schemas.openxmlformats.org/presentationml/2006/main">
  <p:tag name="EE4P_TEMPLATESTYLE" val="5"/>
  <p:tag name="EE4P_TEMPLATEMASTER" val="1"/>
</p:tagLst>
</file>

<file path=ppt/tags/tag17.xml><?xml version="1.0" encoding="utf-8"?>
<p:tagLst xmlns:a="http://schemas.openxmlformats.org/drawingml/2006/main" xmlns:r="http://schemas.openxmlformats.org/officeDocument/2006/relationships" xmlns:p="http://schemas.openxmlformats.org/presentationml/2006/main">
  <p:tag name="EE4P_TEMPLATESTYLE" val="5"/>
  <p:tag name="EE4P_TEMPLATEMASTER" val="1"/>
</p:tagLst>
</file>

<file path=ppt/tags/tag18.xml><?xml version="1.0" encoding="utf-8"?>
<p:tagLst xmlns:a="http://schemas.openxmlformats.org/drawingml/2006/main" xmlns:r="http://schemas.openxmlformats.org/officeDocument/2006/relationships" xmlns:p="http://schemas.openxmlformats.org/presentationml/2006/main">
  <p:tag name="EE4P_TEMPLATESTYLE" val="5"/>
  <p:tag name="EE4P_TEMPLATEMASTER" val="1"/>
</p:tagLst>
</file>

<file path=ppt/tags/tag19.xml><?xml version="1.0" encoding="utf-8"?>
<p:tagLst xmlns:a="http://schemas.openxmlformats.org/drawingml/2006/main" xmlns:r="http://schemas.openxmlformats.org/officeDocument/2006/relationships" xmlns:p="http://schemas.openxmlformats.org/presentationml/2006/main">
  <p:tag name="EE4P_TEMPLATESTYLE" val="5"/>
  <p:tag name="EE4P_TEMPLATEMASTER"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TEMPLATESTYLE" val="5"/>
  <p:tag name="EE4P_TEMPLATEMASTER" val="1"/>
</p:tagLst>
</file>

<file path=ppt/tags/tag21.xml><?xml version="1.0" encoding="utf-8"?>
<p:tagLst xmlns:a="http://schemas.openxmlformats.org/drawingml/2006/main" xmlns:r="http://schemas.openxmlformats.org/officeDocument/2006/relationships" xmlns:p="http://schemas.openxmlformats.org/presentationml/2006/main">
  <p:tag name="EE4P_TEMPLATESTYLE" val="5"/>
  <p:tag name="EE4P_TEMPLATEMASTER" val="1"/>
</p:tagLst>
</file>

<file path=ppt/tags/tag22.xml><?xml version="1.0" encoding="utf-8"?>
<p:tagLst xmlns:a="http://schemas.openxmlformats.org/drawingml/2006/main" xmlns:r="http://schemas.openxmlformats.org/officeDocument/2006/relationships" xmlns:p="http://schemas.openxmlformats.org/presentationml/2006/main">
  <p:tag name="EE4P_TEMPLATESTYLE" val="5"/>
  <p:tag name="EE4P_TEMPLATEMASTER" val="1"/>
</p:tagLst>
</file>

<file path=ppt/tags/tag23.xml><?xml version="1.0" encoding="utf-8"?>
<p:tagLst xmlns:a="http://schemas.openxmlformats.org/drawingml/2006/main" xmlns:r="http://schemas.openxmlformats.org/officeDocument/2006/relationships" xmlns:p="http://schemas.openxmlformats.org/presentationml/2006/main">
  <p:tag name="EE4P_TEMPLATESTYLE" val="5"/>
  <p:tag name="EE4P_TEMPLATEMASTER"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QVnCZNuQeKD3Y.kPnr6Pz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QVnCZNuQeKD3Y.kPnr6Pz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QVnCZNuQeKD3Y.kPnr6PzA"/>
</p:tagLst>
</file>

<file path=ppt/theme/theme1.xml><?xml version="1.0" encoding="utf-8"?>
<a:theme xmlns:a="http://schemas.openxmlformats.org/drawingml/2006/main" name="Office">
  <a:themeElements>
    <a:clrScheme name="Benutzerdefiniert 6">
      <a:dk1>
        <a:sysClr val="windowText" lastClr="000000"/>
      </a:dk1>
      <a:lt1>
        <a:sysClr val="window" lastClr="FFFFFF"/>
      </a:lt1>
      <a:dk2>
        <a:srgbClr val="3F3F3F"/>
      </a:dk2>
      <a:lt2>
        <a:srgbClr val="D8D8D8"/>
      </a:lt2>
      <a:accent1>
        <a:srgbClr val="1CADE4"/>
      </a:accent1>
      <a:accent2>
        <a:srgbClr val="14496F"/>
      </a:accent2>
      <a:accent3>
        <a:srgbClr val="FF00FF"/>
      </a:accent3>
      <a:accent4>
        <a:srgbClr val="9900CC"/>
      </a:accent4>
      <a:accent5>
        <a:srgbClr val="FFFF00"/>
      </a:accent5>
      <a:accent6>
        <a:srgbClr val="00FF00"/>
      </a:accent6>
      <a:hlink>
        <a:srgbClr val="FFFF00"/>
      </a:hlink>
      <a:folHlink>
        <a:srgbClr val="FF0000"/>
      </a:folHlink>
    </a:clrScheme>
    <a:fontScheme name="e.CO CD">
      <a:majorFont>
        <a:latin typeface="Agency FB"/>
        <a:ea typeface=""/>
        <a:cs typeface=""/>
      </a:majorFont>
      <a:minorFont>
        <a:latin typeface="Agency F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Words>
  <Application>Microsoft Office PowerPoint</Application>
  <PresentationFormat>Breitbild</PresentationFormat>
  <Paragraphs>29</Paragraphs>
  <Slides>10</Slides>
  <Notes>0</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10</vt:i4>
      </vt:variant>
    </vt:vector>
  </HeadingPairs>
  <TitlesOfParts>
    <vt:vector size="17" baseType="lpstr">
      <vt:lpstr>Agency FB</vt:lpstr>
      <vt:lpstr>Arial</vt:lpstr>
      <vt:lpstr>Calibri</vt:lpstr>
      <vt:lpstr>Calibri Light</vt:lpstr>
      <vt:lpstr>Wingdings</vt:lpstr>
      <vt:lpstr>Office</vt:lpstr>
      <vt:lpstr>think-cell Folie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Thomas Bangert</dc:creator>
  <cp:lastModifiedBy>Jan-Philip Erdmann</cp:lastModifiedBy>
  <cp:revision>74</cp:revision>
  <dcterms:created xsi:type="dcterms:W3CDTF">2019-05-23T20:14:17Z</dcterms:created>
  <dcterms:modified xsi:type="dcterms:W3CDTF">2019-05-24T13:55:54Z</dcterms:modified>
</cp:coreProperties>
</file>