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4" r:id="rId23"/>
    <p:sldId id="276" r:id="rId24"/>
    <p:sldId id="277" r:id="rId25"/>
    <p:sldId id="278" r:id="rId26"/>
    <p:sldId id="280" r:id="rId27"/>
    <p:sldId id="279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4FDB9-E18B-4A96-957B-0D5EBF0EF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197FA6-538D-471E-8B59-4B8915FF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1E57E-0083-40D0-891F-A92BFD49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949-C246-4AAE-929D-CCE992659746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14E50E-FACF-470B-8554-C0859AF9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B22EA-0DFE-4A4D-9618-9B7D4CDF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731-9579-407A-8F95-06BE17E7D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6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BFC45-B186-40FB-91A6-02D7F12E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F49848-6C11-4BF3-BFED-119979C6E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74DE3-4041-4092-962E-431F905D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949-C246-4AAE-929D-CCE992659746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36022-E2B8-4F0E-A303-1FAFC3B0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F0BD27-3269-43A0-B379-B28DD9A1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731-9579-407A-8F95-06BE17E7D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00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DC09DA-ACBC-4911-93D1-4A71C6673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C3A8B3-BE63-4A07-8A4E-909886A8B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43D22-158C-4A52-89FE-7192A28D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949-C246-4AAE-929D-CCE992659746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166F0-4A59-4A95-AC4D-5811204B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8CA8A5-0C3B-4BA9-AC91-BDA34360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731-9579-407A-8F95-06BE17E7D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76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63DA3-B5CF-4874-AC1A-B2FABEDF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CACFB0-E04B-415D-83E0-333A7E76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32A363-31A3-4EAC-89D9-ACD33542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949-C246-4AAE-929D-CCE992659746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781DA-4350-4A71-A2B1-1C5CCAC5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CDACBB-494B-4B8B-A50D-241F6EF9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731-9579-407A-8F95-06BE17E7D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2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72897-238B-4960-A93D-4A9BD020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350F46-1F1C-4AC7-A5F9-264E7440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BBFAF3-B78B-4CD2-A06C-59F69AD3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949-C246-4AAE-929D-CCE992659746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DFB560-FC3D-483B-AC01-B457FF29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4AFCC9-2DB0-4D46-9133-DE12B732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731-9579-407A-8F95-06BE17E7D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30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C4A19-1095-4493-B985-4B25334D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C1287F-9106-4FED-BAB1-BB9F13482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68EA8D-4CE9-49C7-837D-6C7A601E7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7739E6-B94E-41AA-A3CE-15DAFE28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949-C246-4AAE-929D-CCE992659746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DC821E-297E-40C5-8FCB-602A9BE5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6A39C0-1367-47BC-B813-AB99209B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731-9579-407A-8F95-06BE17E7D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10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98416-C7AF-4E14-A54D-76CF994E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AC21CC-EA9F-45D3-9328-FFE807B6E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9CEAC5-CC5E-46F3-B3E5-3CA8920C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C89E2-E738-4471-98CE-79B7FFD6D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BEEC38-723C-4AF1-A2E3-0FF6DB67F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0F1067-E473-4BEF-A584-7F8338F2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949-C246-4AAE-929D-CCE992659746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DDDE1A-B706-4746-9023-B91DBB78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A249AA2-8A17-41B9-BBBC-587C2EA5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731-9579-407A-8F95-06BE17E7D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123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EBD31-5753-4D03-BF05-5367E3B7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387D6C-2148-4F4E-AC44-E6ACC7731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949-C246-4AAE-929D-CCE992659746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E24915-153D-4250-845C-908D2893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7F5C7E-C6AB-4086-AA4B-0E69DECB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731-9579-407A-8F95-06BE17E7D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88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587609-E242-4509-8795-9D25DD3E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949-C246-4AAE-929D-CCE992659746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F50F6B-4D5A-4BEF-9C6E-64FC09AC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EA594-1706-42F4-B61B-B35A8D8C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731-9579-407A-8F95-06BE17E7D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98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99A92-DAAD-4F87-B7BE-2546818C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463206-3A2E-41D5-A1CF-BEB52E20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3F0252-CC8F-4837-A575-2DC0C9531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9BCAE0-135C-44DC-8B68-5EDEF6F5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949-C246-4AAE-929D-CCE992659746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04B63A-818D-43EB-BDF4-DA8B63C6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BB2B3-5AE1-4C25-B366-28E0BDA1E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731-9579-407A-8F95-06BE17E7D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917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A7C9B-CF27-4827-94BE-7C81969C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4B3995-E9DF-4451-BEF4-38F415E30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3909B1-1ECE-4442-A769-08DC0FF60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8CEA5C-FAD5-4057-8FF5-2B40A0F0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9949-C246-4AAE-929D-CCE992659746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73275-2518-4AAE-A2AD-604D9E1A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588586-EDF1-4E57-A966-B6F2BBA3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B0731-9579-407A-8F95-06BE17E7D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92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91A2896-76F3-48C6-A736-A87B3732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844883-011E-4147-BEB2-702AE1459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BBB4EC-23FF-4997-BD3F-E021CCB79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9949-C246-4AAE-929D-CCE992659746}" type="datetimeFigureOut">
              <a:rPr lang="de-DE" smtClean="0"/>
              <a:t>12.07.2020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B2CAFA-549C-40D9-B706-372DE2154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A1E99B-EF3D-40D0-9B8F-0A8C513BD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B0731-9579-407A-8F95-06BE17E7D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98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A63761-C302-45AD-BA73-C3D3195B2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D13294-DB38-46DA-AB21-88FDBCFC0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55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5ED7F2-E0B8-421A-89CF-045DC11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Blur </a:t>
            </a:r>
            <a:r>
              <a:rPr lang="de-DE" dirty="0" err="1"/>
              <a:t>with</a:t>
            </a:r>
            <a:r>
              <a:rPr lang="de-DE" dirty="0"/>
              <a:t> 1x1 Kernel</a:t>
            </a:r>
          </a:p>
        </p:txBody>
      </p:sp>
      <p:pic>
        <p:nvPicPr>
          <p:cNvPr id="5" name="Inhaltsplatzhalter 4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4D48EAFE-161F-4A7C-9D16-6816BC5AC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87" y="2413432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248068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6773-2271-4990-9454-E63703CE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Blur </a:t>
            </a:r>
            <a:r>
              <a:rPr lang="de-DE" dirty="0" err="1"/>
              <a:t>with</a:t>
            </a:r>
            <a:r>
              <a:rPr lang="de-DE" dirty="0"/>
              <a:t> 3x3 Kernel</a:t>
            </a:r>
          </a:p>
        </p:txBody>
      </p:sp>
      <p:pic>
        <p:nvPicPr>
          <p:cNvPr id="5" name="Inhaltsplatzhalter 4" descr="Ein Bild, das Essen enthält.&#10;&#10;Automatisch generierte Beschreibung">
            <a:extLst>
              <a:ext uri="{FF2B5EF4-FFF2-40B4-BE49-F238E27FC236}">
                <a16:creationId xmlns:a16="http://schemas.microsoft.com/office/drawing/2014/main" id="{FD482638-15A1-4BFF-A733-1A2C85DD5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87" y="2413432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67290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E2B79-9909-45EB-B6F6-964F33C6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Blur </a:t>
            </a:r>
            <a:r>
              <a:rPr lang="de-DE" dirty="0" err="1"/>
              <a:t>with</a:t>
            </a:r>
            <a:r>
              <a:rPr lang="de-DE" dirty="0"/>
              <a:t> 5x5 Kernel</a:t>
            </a:r>
          </a:p>
        </p:txBody>
      </p:sp>
      <p:pic>
        <p:nvPicPr>
          <p:cNvPr id="5" name="Inhaltsplatzhalter 4" descr="Ein Bild, das Essen enthält.&#10;&#10;Automatisch generierte Beschreibung">
            <a:extLst>
              <a:ext uri="{FF2B5EF4-FFF2-40B4-BE49-F238E27FC236}">
                <a16:creationId xmlns:a16="http://schemas.microsoft.com/office/drawing/2014/main" id="{106351A4-852F-4A6B-942E-C5BF087F5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87" y="2413432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50920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81D5D-C13F-4041-A6C1-392F2BB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Blur </a:t>
            </a:r>
            <a:r>
              <a:rPr lang="de-DE" dirty="0" err="1"/>
              <a:t>with</a:t>
            </a:r>
            <a:r>
              <a:rPr lang="de-DE" dirty="0"/>
              <a:t> 7x7 Kernel</a:t>
            </a:r>
          </a:p>
        </p:txBody>
      </p:sp>
      <p:pic>
        <p:nvPicPr>
          <p:cNvPr id="5" name="Inhaltsplatzhalter 4" descr="Ein Bild, das Essen enthält.&#10;&#10;Automatisch generierte Beschreibung">
            <a:extLst>
              <a:ext uri="{FF2B5EF4-FFF2-40B4-BE49-F238E27FC236}">
                <a16:creationId xmlns:a16="http://schemas.microsoft.com/office/drawing/2014/main" id="{03028BEF-3428-4F92-8C8A-EEF996E5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87" y="2413432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12619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28DE7-9E05-4441-9DEF-AC30CBB2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Blur </a:t>
            </a:r>
            <a:r>
              <a:rPr lang="de-DE" dirty="0" err="1"/>
              <a:t>with</a:t>
            </a:r>
            <a:r>
              <a:rPr lang="de-DE" dirty="0"/>
              <a:t> 9x9 Kernel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BF3197E-E89E-4A8B-9EE4-4736EE502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87" y="2413432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17841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5F414-AA6D-4021-8F6C-7EABF781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Blur </a:t>
            </a:r>
            <a:r>
              <a:rPr lang="de-DE" dirty="0" err="1"/>
              <a:t>with</a:t>
            </a:r>
            <a:r>
              <a:rPr lang="de-DE" dirty="0"/>
              <a:t> 11x11 Kernel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993E897-EDC8-454A-93C2-ED5FDD5E1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787" y="2413432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154375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533D6-F508-4C61-AAD2-80207D5C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blur</a:t>
            </a:r>
            <a:r>
              <a:rPr lang="de-DE" dirty="0"/>
              <a:t>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B210C3D-C602-4AB3-B0C5-DD6608837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172490"/>
            <a:ext cx="9144018" cy="3657607"/>
          </a:xfrm>
        </p:spPr>
      </p:pic>
    </p:spTree>
    <p:extLst>
      <p:ext uri="{BB962C8B-B14F-4D97-AF65-F5344CB8AC3E}">
        <p14:creationId xmlns:p14="http://schemas.microsoft.com/office/powerpoint/2010/main" val="141403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400F4-12E3-402C-A1E8-4802D1CB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Many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3C9630-7A1B-425E-97E5-BB6E82794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Original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2150088F-F669-46D7-9B0E-F69DD4EEE7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68" y="2759507"/>
            <a:ext cx="3188426" cy="3175724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71A255-4EDE-4206-AE09-77006BD50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9x9 </a:t>
            </a:r>
            <a:r>
              <a:rPr lang="de-DE" dirty="0" err="1"/>
              <a:t>kernel</a:t>
            </a:r>
            <a:endParaRPr lang="de-DE" dirty="0"/>
          </a:p>
        </p:txBody>
      </p:sp>
      <p:pic>
        <p:nvPicPr>
          <p:cNvPr id="12" name="Inhaltsplatzhalter 11" descr="Ein Bild, das Essen enthält.&#10;&#10;Automatisch generierte Beschreibung">
            <a:extLst>
              <a:ext uri="{FF2B5EF4-FFF2-40B4-BE49-F238E27FC236}">
                <a16:creationId xmlns:a16="http://schemas.microsoft.com/office/drawing/2014/main" id="{F5F8A9FD-57FD-427E-972E-5451AEBE3D1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81" y="2759507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317667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400F4-12E3-402C-A1E8-4802D1CB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Many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3C9630-7A1B-425E-97E5-BB6E82794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Original</a:t>
            </a:r>
          </a:p>
        </p:txBody>
      </p:sp>
      <p:pic>
        <p:nvPicPr>
          <p:cNvPr id="8" name="Inhaltsplatzhalter 7" descr="Ein Bild, das Uhr enthält.&#10;&#10;Automatisch generierte Beschreibung">
            <a:extLst>
              <a:ext uri="{FF2B5EF4-FFF2-40B4-BE49-F238E27FC236}">
                <a16:creationId xmlns:a16="http://schemas.microsoft.com/office/drawing/2014/main" id="{616EC6DA-2899-4C88-AD5A-6DF611EEE1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68" y="2759507"/>
            <a:ext cx="3188426" cy="3175724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71A255-4EDE-4206-AE09-77006BD50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9x9 </a:t>
            </a:r>
            <a:r>
              <a:rPr lang="de-DE" dirty="0" err="1"/>
              <a:t>kernel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FD84B65F-26EA-4F59-AD3A-0440168BF2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81" y="2759507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410034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5400F4-12E3-402C-A1E8-4802D1CB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Many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worse</a:t>
            </a:r>
            <a:r>
              <a:rPr lang="de-DE" dirty="0"/>
              <a:t>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3C9630-7A1B-425E-97E5-BB6E82794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Original</a:t>
            </a:r>
          </a:p>
        </p:txBody>
      </p:sp>
      <p:pic>
        <p:nvPicPr>
          <p:cNvPr id="8" name="Inhaltsplatzhalter 7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22B14023-FDDA-4D6D-9CCD-42E6A0C33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68" y="2759507"/>
            <a:ext cx="3188426" cy="3175724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71A255-4EDE-4206-AE09-77006BD50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9x9 </a:t>
            </a:r>
            <a:r>
              <a:rPr lang="de-DE" dirty="0" err="1"/>
              <a:t>kernel</a:t>
            </a:r>
            <a:endParaRPr lang="de-DE" dirty="0"/>
          </a:p>
        </p:txBody>
      </p:sp>
      <p:pic>
        <p:nvPicPr>
          <p:cNvPr id="10" name="Inhaltsplatzhalter 9" descr="Ein Bild, das Monitor, Essen, Uhr enthält.&#10;&#10;Automatisch generierte Beschreibung">
            <a:extLst>
              <a:ext uri="{FF2B5EF4-FFF2-40B4-BE49-F238E27FC236}">
                <a16:creationId xmlns:a16="http://schemas.microsoft.com/office/drawing/2014/main" id="{A7B1A32E-0670-40CB-8BA9-6A5A850807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81" y="2759507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188300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42F88-43EE-4B26-B51F-F65D1AF9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Limits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006D31-5A85-4648-A3FC-2AED3F68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neworks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susceptible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manipulation</a:t>
            </a:r>
            <a:endParaRPr lang="de-DE" dirty="0"/>
          </a:p>
          <a:p>
            <a:r>
              <a:rPr lang="en-US" b="1" dirty="0"/>
              <a:t>Intriguing properties of neural networks, 2014</a:t>
            </a:r>
          </a:p>
          <a:p>
            <a:r>
              <a:rPr lang="en-US" b="1" dirty="0"/>
              <a:t>There are pixels that can be manipulated to </a:t>
            </a:r>
            <a:r>
              <a:rPr lang="de-DE" dirty="0" err="1"/>
              <a:t>manipulate</a:t>
            </a:r>
            <a:r>
              <a:rPr lang="de-DE" dirty="0"/>
              <a:t> NN </a:t>
            </a:r>
            <a:r>
              <a:rPr lang="de-DE" dirty="0" err="1"/>
              <a:t>regardless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trainig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.</a:t>
            </a:r>
          </a:p>
          <a:p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didnt</a:t>
            </a:r>
            <a:r>
              <a:rPr lang="de-DE" b="1" dirty="0"/>
              <a:t> </a:t>
            </a:r>
            <a:r>
              <a:rPr lang="de-DE" b="1" dirty="0" err="1"/>
              <a:t>thave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means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write</a:t>
            </a:r>
            <a:r>
              <a:rPr lang="de-DE" b="1" dirty="0"/>
              <a:t> an </a:t>
            </a:r>
            <a:r>
              <a:rPr lang="de-DE" b="1" dirty="0" err="1"/>
              <a:t>algorythm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do </a:t>
            </a:r>
            <a:r>
              <a:rPr lang="de-DE" b="1" dirty="0" err="1"/>
              <a:t>that</a:t>
            </a:r>
            <a:r>
              <a:rPr lang="de-DE" b="1" dirty="0"/>
              <a:t>.</a:t>
            </a:r>
          </a:p>
          <a:p>
            <a:endParaRPr lang="de-DE" b="1" dirty="0"/>
          </a:p>
          <a:p>
            <a:r>
              <a:rPr lang="de-DE" b="1" dirty="0"/>
              <a:t>But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happens</a:t>
            </a:r>
            <a:r>
              <a:rPr lang="de-DE" b="1" dirty="0"/>
              <a:t> </a:t>
            </a:r>
            <a:r>
              <a:rPr lang="de-DE" b="1" dirty="0" err="1"/>
              <a:t>if</a:t>
            </a:r>
            <a:r>
              <a:rPr lang="de-DE" b="1" dirty="0"/>
              <a:t> </a:t>
            </a:r>
            <a:r>
              <a:rPr lang="de-DE" b="1" dirty="0" err="1"/>
              <a:t>ther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random</a:t>
            </a:r>
            <a:r>
              <a:rPr lang="de-DE" b="1" dirty="0"/>
              <a:t> </a:t>
            </a:r>
            <a:r>
              <a:rPr lang="de-DE" b="1" dirty="0" err="1"/>
              <a:t>corruption</a:t>
            </a:r>
            <a:r>
              <a:rPr lang="de-DE" b="1" dirty="0"/>
              <a:t> </a:t>
            </a:r>
            <a:r>
              <a:rPr lang="de-DE" b="1" dirty="0" err="1"/>
              <a:t>without</a:t>
            </a:r>
            <a:r>
              <a:rPr lang="de-DE" b="1" dirty="0"/>
              <a:t> </a:t>
            </a:r>
            <a:r>
              <a:rPr lang="de-DE" b="1" dirty="0" err="1"/>
              <a:t>malice</a:t>
            </a:r>
            <a:r>
              <a:rPr lang="de-DE" b="1" dirty="0"/>
              <a:t>? </a:t>
            </a:r>
            <a:endParaRPr lang="en-US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3453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77167-F836-4C12-B03E-20C813FD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Sharpening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an </a:t>
            </a:r>
            <a:r>
              <a:rPr lang="de-DE" dirty="0" err="1"/>
              <a:t>interensting</a:t>
            </a:r>
            <a:r>
              <a:rPr lang="de-DE" dirty="0"/>
              <a:t> </a:t>
            </a:r>
            <a:r>
              <a:rPr lang="de-DE" dirty="0" err="1"/>
              <a:t>trend</a:t>
            </a:r>
            <a:endParaRPr lang="de-DE" dirty="0"/>
          </a:p>
        </p:txBody>
      </p:sp>
      <p:pic>
        <p:nvPicPr>
          <p:cNvPr id="5" name="Inhaltsplatzhalter 4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5C9B2A3-1B6E-40FE-A8FE-731ADC1C3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172490"/>
            <a:ext cx="9144018" cy="3657607"/>
          </a:xfrm>
        </p:spPr>
      </p:pic>
    </p:spTree>
    <p:extLst>
      <p:ext uri="{BB962C8B-B14F-4D97-AF65-F5344CB8AC3E}">
        <p14:creationId xmlns:p14="http://schemas.microsoft.com/office/powerpoint/2010/main" val="210062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4AB6A-7C89-47A9-89F3-DC9F897A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colours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wierd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1E08BB-7F37-4940-A3D7-89B5D36BF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5x5 Kernel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718622A-62EA-4845-9178-B2981E364C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68" y="2759507"/>
            <a:ext cx="3188426" cy="3175724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A9B849-C85B-470A-BB79-E896B8E4C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17x17 Kernel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7271A822-E197-4692-BC47-A95C14DCB4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81" y="2759507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361434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4AB6A-7C89-47A9-89F3-DC9F897A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colours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wierd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1E08BB-7F37-4940-A3D7-89B5D36BF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5x5 Kernel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A9B849-C85B-470A-BB79-E896B8E4C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17x17 Kernel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5B12425-89EB-4D7E-B99E-67BE88F554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68" y="2759507"/>
            <a:ext cx="3188426" cy="3175724"/>
          </a:xfrm>
        </p:spPr>
      </p:pic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889104F7-0B93-4083-8EA9-FC9974A5D3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81" y="2759507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422883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4AB6A-7C89-47A9-89F3-DC9F897A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colours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</a:t>
            </a:r>
            <a:r>
              <a:rPr lang="de-DE" dirty="0" err="1"/>
              <a:t>wierd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1E08BB-7F37-4940-A3D7-89B5D36BF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5x5 Kernel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A9B849-C85B-470A-BB79-E896B8E4C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17x17 Kernel</a:t>
            </a:r>
          </a:p>
        </p:txBody>
      </p:sp>
      <p:pic>
        <p:nvPicPr>
          <p:cNvPr id="7" name="Inhaltsplatzhalter 6" descr="Ein Bild, das Uhr, Zeichnung enthält.&#10;&#10;Automatisch generierte Beschreibung">
            <a:extLst>
              <a:ext uri="{FF2B5EF4-FFF2-40B4-BE49-F238E27FC236}">
                <a16:creationId xmlns:a16="http://schemas.microsoft.com/office/drawing/2014/main" id="{16A317AC-FA0B-41DD-95EA-D372313A73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68" y="2759507"/>
            <a:ext cx="3188426" cy="3175724"/>
          </a:xfrm>
        </p:spPr>
      </p:pic>
      <p:pic>
        <p:nvPicPr>
          <p:cNvPr id="10" name="Inhaltsplatzhalter 9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0D9CF81-9B54-43D3-98D6-DB3D4768B8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81" y="2759507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2052804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4AB6A-7C89-47A9-89F3-DC9F897A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But </a:t>
            </a:r>
            <a:r>
              <a:rPr lang="de-DE" dirty="0" err="1"/>
              <a:t>sometimes</a:t>
            </a:r>
            <a:r>
              <a:rPr lang="de-DE" dirty="0"/>
              <a:t>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1E08BB-7F37-4940-A3D7-89B5D36BF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5x5 Kernel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A9B849-C85B-470A-BB79-E896B8E4C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17x17 Kernel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A52DC3F-0ADE-40CA-B190-C44B3D0B6D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68" y="2759507"/>
            <a:ext cx="3188426" cy="3175724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A7ADE2D4-D035-458C-822B-A4243F9EAB7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81" y="2759507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324118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BC79F-4A81-4C02-A821-C4405BAC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„</a:t>
            </a:r>
            <a:r>
              <a:rPr lang="de-DE" dirty="0" err="1"/>
              <a:t>corrupted</a:t>
            </a:r>
            <a:r>
              <a:rPr lang="de-DE" dirty="0"/>
              <a:t>“?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0353F8-F20A-4F16-A4A6-65A55B6E0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„Do not </a:t>
            </a:r>
            <a:r>
              <a:rPr lang="de-DE" dirty="0" err="1"/>
              <a:t>enter</a:t>
            </a:r>
            <a:r>
              <a:rPr lang="de-DE" dirty="0"/>
              <a:t>“ </a:t>
            </a:r>
            <a:r>
              <a:rPr lang="de-DE" dirty="0" err="1"/>
              <a:t>sign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194516-1468-4A55-A11C-82D310ED5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„Do not </a:t>
            </a:r>
            <a:r>
              <a:rPr lang="de-DE" dirty="0" err="1"/>
              <a:t>enter</a:t>
            </a:r>
            <a:r>
              <a:rPr lang="de-DE" dirty="0"/>
              <a:t>“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black</a:t>
            </a:r>
            <a:r>
              <a:rPr lang="de-DE" dirty="0"/>
              <a:t> </a:t>
            </a:r>
            <a:r>
              <a:rPr lang="de-DE" dirty="0" err="1"/>
              <a:t>pixel</a:t>
            </a:r>
            <a:endParaRPr lang="de-DE" dirty="0"/>
          </a:p>
        </p:txBody>
      </p:sp>
      <p:pic>
        <p:nvPicPr>
          <p:cNvPr id="24" name="Inhaltsplatzhalter 23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6547ABC3-9316-4F34-B04A-CD706D2EA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68" y="2759507"/>
            <a:ext cx="3188426" cy="3175724"/>
          </a:xfrm>
        </p:spPr>
      </p:pic>
      <p:pic>
        <p:nvPicPr>
          <p:cNvPr id="26" name="Inhaltsplatzhalter 25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0DB66C78-AFFD-476D-8B1F-759673301B0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81" y="2759507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293993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A12E4-E566-4352-A67A-BA8EEB26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throw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CNN?</a:t>
            </a:r>
          </a:p>
        </p:txBody>
      </p:sp>
      <p:pic>
        <p:nvPicPr>
          <p:cNvPr id="6" name="Inhaltsplatzhalter 5" descr="Ein Bild, das Zaun enthält.&#10;&#10;Automatisch generierte Beschreibung">
            <a:extLst>
              <a:ext uri="{FF2B5EF4-FFF2-40B4-BE49-F238E27FC236}">
                <a16:creationId xmlns:a16="http://schemas.microsoft.com/office/drawing/2014/main" id="{F4476534-D3A6-4EC9-AC37-8EE35D46D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76" y="2189798"/>
            <a:ext cx="7989512" cy="3240618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CA032E-6E58-47C0-A388-A0D5D74FE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2463249" cy="3811588"/>
          </a:xfrm>
        </p:spPr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Accruacy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</a:p>
          <a:p>
            <a:r>
              <a:rPr lang="de-DE" dirty="0"/>
              <a:t> 0.99320 </a:t>
            </a:r>
            <a:r>
              <a:rPr lang="de-DE" dirty="0" err="1"/>
              <a:t>to</a:t>
            </a:r>
            <a:r>
              <a:rPr lang="de-DE" dirty="0"/>
              <a:t>  0.99194</a:t>
            </a:r>
          </a:p>
          <a:p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18,5%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06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B2C9E-6488-4D0B-ABFF-02904D67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stop</a:t>
            </a:r>
            <a:r>
              <a:rPr lang="de-DE" dirty="0"/>
              <a:t> at 1 </a:t>
            </a:r>
            <a:r>
              <a:rPr lang="de-DE" dirty="0" err="1"/>
              <a:t>pixel</a:t>
            </a:r>
            <a:r>
              <a:rPr lang="de-DE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A6313F-8C07-4390-BC2C-DBF2FDEBC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„Do not </a:t>
            </a:r>
            <a:r>
              <a:rPr lang="de-DE" dirty="0" err="1"/>
              <a:t>enter</a:t>
            </a:r>
            <a:r>
              <a:rPr lang="de-DE" dirty="0"/>
              <a:t>“ </a:t>
            </a:r>
            <a:r>
              <a:rPr lang="de-DE" dirty="0" err="1"/>
              <a:t>sign</a:t>
            </a:r>
            <a:endParaRPr lang="de-DE" dirty="0"/>
          </a:p>
        </p:txBody>
      </p:sp>
      <p:pic>
        <p:nvPicPr>
          <p:cNvPr id="8" name="Inhaltsplatzhalter 7" descr="Ein Bild, das Gebäude enthält.&#10;&#10;Automatisch generierte Beschreibung">
            <a:extLst>
              <a:ext uri="{FF2B5EF4-FFF2-40B4-BE49-F238E27FC236}">
                <a16:creationId xmlns:a16="http://schemas.microsoft.com/office/drawing/2014/main" id="{1EF29431-AE26-4A71-A80D-648EC30FFB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68" y="2759507"/>
            <a:ext cx="3188426" cy="3175724"/>
          </a:xfr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315470-6FD0-4B45-884D-5165A781D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„Do not </a:t>
            </a:r>
            <a:r>
              <a:rPr lang="de-DE" dirty="0" err="1"/>
              <a:t>enter</a:t>
            </a:r>
            <a:r>
              <a:rPr lang="de-DE" dirty="0"/>
              <a:t>“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twenty</a:t>
            </a:r>
            <a:r>
              <a:rPr lang="de-DE" dirty="0"/>
              <a:t> </a:t>
            </a:r>
            <a:r>
              <a:rPr lang="de-DE" dirty="0" err="1"/>
              <a:t>black</a:t>
            </a:r>
            <a:r>
              <a:rPr lang="de-DE" dirty="0"/>
              <a:t> </a:t>
            </a:r>
            <a:r>
              <a:rPr lang="de-DE" dirty="0" err="1"/>
              <a:t>pixels</a:t>
            </a:r>
            <a:endParaRPr lang="de-DE" dirty="0"/>
          </a:p>
        </p:txBody>
      </p:sp>
      <p:pic>
        <p:nvPicPr>
          <p:cNvPr id="10" name="Inhaltsplatzhalter 9" descr="Ein Bild, das Uhr, Schild enthält.&#10;&#10;Automatisch generierte Beschreibung">
            <a:extLst>
              <a:ext uri="{FF2B5EF4-FFF2-40B4-BE49-F238E27FC236}">
                <a16:creationId xmlns:a16="http://schemas.microsoft.com/office/drawing/2014/main" id="{E176037E-D194-4D54-9ADC-9AFB8D7EAB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581" y="2759507"/>
            <a:ext cx="3188426" cy="3175724"/>
          </a:xfrm>
        </p:spPr>
      </p:pic>
    </p:spTree>
    <p:extLst>
      <p:ext uri="{BB962C8B-B14F-4D97-AF65-F5344CB8AC3E}">
        <p14:creationId xmlns:p14="http://schemas.microsoft.com/office/powerpoint/2010/main" val="111690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8F920-5622-47AC-B5D9-1889FF07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Inhaltsplatzhalter 5" descr="Ein Bild, das Zaun enthält.&#10;&#10;Automatisch generierte Beschreibung">
            <a:extLst>
              <a:ext uri="{FF2B5EF4-FFF2-40B4-BE49-F238E27FC236}">
                <a16:creationId xmlns:a16="http://schemas.microsoft.com/office/drawing/2014/main" id="{2B6B5ED3-CF9B-45C2-9BD3-88938DB74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125" y="2189798"/>
            <a:ext cx="6795263" cy="2718104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BCAE5E-E03F-4263-B490-32F6BAB0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Accruacy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</a:p>
          <a:p>
            <a:r>
              <a:rPr lang="de-DE" dirty="0"/>
              <a:t> 0.99320 </a:t>
            </a:r>
            <a:r>
              <a:rPr lang="de-DE" dirty="0" err="1"/>
              <a:t>to</a:t>
            </a:r>
            <a:r>
              <a:rPr lang="de-DE" dirty="0"/>
              <a:t>  0.97810</a:t>
            </a:r>
          </a:p>
          <a:p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43,8%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735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DEA15-E74D-449F-82DD-664F8C68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te</a:t>
            </a:r>
            <a:r>
              <a:rPr lang="de-DE" dirty="0"/>
              <a:t> extra Data </a:t>
            </a:r>
            <a:r>
              <a:rPr lang="de-DE" dirty="0" err="1"/>
              <a:t>preprocessing</a:t>
            </a:r>
            <a:r>
              <a:rPr lang="de-DE" dirty="0"/>
              <a:t>?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2A38C4D4-2938-49A4-8D13-FBDB0E43F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189798"/>
            <a:ext cx="6172200" cy="2468879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E50E07-A705-4B56-A882-F286C2AD8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Accruacy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</a:p>
          <a:p>
            <a:r>
              <a:rPr lang="de-DE" dirty="0"/>
              <a:t> 0.99605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0.99547</a:t>
            </a:r>
            <a:endParaRPr lang="de-DE" dirty="0"/>
          </a:p>
          <a:p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14,7%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endParaRPr lang="de-DE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F0A2FA-CBA7-41CC-89D9-068A4DCD2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BAC1F9-3A7A-4052-81EF-C6133F325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70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1D9EC-54F9-4637-A1AD-BE33ABD3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 descr="Ein Bild, das Zaun enthält.&#10;&#10;Automatisch generierte Beschreibung">
            <a:extLst>
              <a:ext uri="{FF2B5EF4-FFF2-40B4-BE49-F238E27FC236}">
                <a16:creationId xmlns:a16="http://schemas.microsoft.com/office/drawing/2014/main" id="{A72F2E99-7F56-4AF5-8E07-0C481D6BA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189798"/>
            <a:ext cx="6172200" cy="2468879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0E74A1-AF82-404C-BCEA-DAA0C5651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DE" dirty="0"/>
              <a:t>-</a:t>
            </a:r>
            <a:r>
              <a:rPr lang="de-DE" dirty="0" err="1"/>
              <a:t>Accruacy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</a:p>
          <a:p>
            <a:r>
              <a:rPr lang="de-DE" dirty="0"/>
              <a:t> 0.99605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0.98700</a:t>
            </a:r>
            <a:endParaRPr lang="de-DE" dirty="0"/>
          </a:p>
          <a:p>
            <a:r>
              <a:rPr lang="de-DE" dirty="0"/>
              <a:t>-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means</a:t>
            </a:r>
            <a:r>
              <a:rPr lang="de-DE" dirty="0"/>
              <a:t> 229,1%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predictions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47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DEEF6-C231-4BEA-ACEC-A2604732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coud</a:t>
            </a:r>
            <a:r>
              <a:rPr lang="de-DE" dirty="0"/>
              <a:t> happen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45BF8-2420-489D-9C29-385910852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Blur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Sharp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03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7D1CDF9FCF8B549A53A50245F17BC92" ma:contentTypeVersion="0" ma:contentTypeDescription="Ein neues Dokument erstellen." ma:contentTypeScope="" ma:versionID="d872b64c47066d074176e1fb09487db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7c00dd148709f91fc4cdc3f7335c4e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F6A7DA-23BF-4B3B-BF79-C2E7C217A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132773-67E6-425F-AA27-EF2D7EA228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3BA05F-2199-4AC9-B848-AE90E00CCBFF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Breitbild</PresentationFormat>
  <Paragraphs>66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Office</vt:lpstr>
      <vt:lpstr>PowerPoint-Präsentation</vt:lpstr>
      <vt:lpstr>Limits of neural Networks</vt:lpstr>
      <vt:lpstr>What happens if images get „corrupted“? </vt:lpstr>
      <vt:lpstr>Does this throw of the CNN?</vt:lpstr>
      <vt:lpstr>Why stop at 1 pixel?</vt:lpstr>
      <vt:lpstr>PowerPoint-Präsentation</vt:lpstr>
      <vt:lpstr>And with te extra Data preprocessing?</vt:lpstr>
      <vt:lpstr>PowerPoint-Präsentation</vt:lpstr>
      <vt:lpstr>What else coud happen to the image?</vt:lpstr>
      <vt:lpstr>Blur with 1x1 Kernel</vt:lpstr>
      <vt:lpstr>Blur with 3x3 Kernel</vt:lpstr>
      <vt:lpstr>Blur with 5x5 Kernel</vt:lpstr>
      <vt:lpstr>Blur with 7x7 Kernel</vt:lpstr>
      <vt:lpstr>Blur with 9x9 Kernel</vt:lpstr>
      <vt:lpstr>Blur with 11x11 Kernel</vt:lpstr>
      <vt:lpstr>Whats the overall performance with blur?</vt:lpstr>
      <vt:lpstr>Many images are worse…</vt:lpstr>
      <vt:lpstr>Many images are worse…</vt:lpstr>
      <vt:lpstr>Many images are worse…</vt:lpstr>
      <vt:lpstr>Sharpening has an interensting trend</vt:lpstr>
      <vt:lpstr>While the colours look wierd</vt:lpstr>
      <vt:lpstr>While the colours look wierd</vt:lpstr>
      <vt:lpstr>While the colours look wierd</vt:lpstr>
      <vt:lpstr>But sometimes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Alte STUD Umgebung</dc:creator>
  <cp:lastModifiedBy>Alte STUD Umgebung</cp:lastModifiedBy>
  <cp:revision>9</cp:revision>
  <dcterms:created xsi:type="dcterms:W3CDTF">2020-07-12T17:32:59Z</dcterms:created>
  <dcterms:modified xsi:type="dcterms:W3CDTF">2020-07-12T20:36:36Z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0x01010087D1CDF9FCF8B549A53A50245F17BC92</vt:lpwstr>
  </property>
</Properties>
</file>