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67" r:id="rId6"/>
    <p:sldId id="270" r:id="rId7"/>
    <p:sldId id="276" r:id="rId8"/>
    <p:sldId id="277" r:id="rId9"/>
    <p:sldId id="278" r:id="rId10"/>
    <p:sldId id="275" r:id="rId11"/>
    <p:sldId id="274" r:id="rId12"/>
    <p:sldId id="272" r:id="rId13"/>
    <p:sldId id="273" r:id="rId14"/>
    <p:sldId id="271" r:id="rId15"/>
    <p:sldId id="268" r:id="rId16"/>
    <p:sldId id="269" r:id="rId17"/>
    <p:sldId id="260" r:id="rId18"/>
    <p:sldId id="262" r:id="rId19"/>
    <p:sldId id="259" r:id="rId20"/>
    <p:sldId id="263" r:id="rId21"/>
    <p:sldId id="264" r:id="rId22"/>
    <p:sldId id="261" r:id="rId23"/>
    <p:sldId id="281" r:id="rId24"/>
    <p:sldId id="283" r:id="rId25"/>
    <p:sldId id="280" r:id="rId26"/>
    <p:sldId id="28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28D"/>
    <a:srgbClr val="0A5198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785"/>
  </p:normalViewPr>
  <p:slideViewPr>
    <p:cSldViewPr snapToGrid="0" snapToObjects="1">
      <p:cViewPr varScale="1">
        <p:scale>
          <a:sx n="107" d="100"/>
          <a:sy n="107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D5C-BD07-EC45-9FAC-36D3BDD603A6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290E-5821-C74F-A5CD-A6EAD4A161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9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290E-5821-C74F-A5CD-A6EAD4A1615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53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2D6-EE6A-8741-AB39-46893BA0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F76-42D3-A742-AA5B-E1AA9964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015F-3197-DC44-987E-730D6C0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CE42-2C4C-0E41-99E7-C93D35D3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1720-928E-6D46-8445-F9F94F5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F87-4AF6-F540-A89B-CA1074B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DC38F-CAF9-B345-9315-A938BFE3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3394-D385-884B-8954-84D53E26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A439-4A1C-0E47-A683-8EB1BD7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C-CD1C-6542-8471-D89A4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4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8918F-A61F-1B44-951B-41CAB968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555AB-18A3-A84B-B9E0-C57A224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0045-E9AA-0F4B-962C-CF46C0E7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E913-64F7-7546-BE33-1907CF4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0F94-6E0A-0E49-A03F-BBA9302E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146-9730-854B-A4CF-F4F9DE94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753B-250A-854F-BB30-EC9A50C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69C5-F003-0D4B-8B8D-4A1F1A1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3A73-1669-D841-9E18-B0E8817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E71-DB79-E64E-B7BF-1DDE85B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039-03B0-4C4C-A586-54E4191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7FB-265B-1144-93D6-73BD38A6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02E0-9050-8546-9C42-B15ECF7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68C6-7C07-FC47-AB8C-3EB71FF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4B1-F162-E842-B023-10187F5B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333-813F-A64E-9A49-43778E0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3CD7-74F7-F94F-9ADF-4131218A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DA0D6-048F-7442-B14F-3D42F153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5B9D-36A3-FC4D-8760-9E9EB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61C0-D55B-814E-A0BE-A307817A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ADB6-5848-C34D-9BBC-CE258C1E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029-73CE-CE40-8430-F4E8A6AD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4B6B-DFF3-A24E-B323-B3D4F1C6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B736-2985-F043-8517-D2D5DC39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21A55-042F-314F-91C6-E434B61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1F223-8579-2E4D-BFED-43C46C52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1BEF-904D-174C-BE26-35E5FD3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0892-566A-504C-946E-4CC07C4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5EA-BF4F-F045-B7E6-45D06EE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F6B-24C2-2F4C-BB89-E0E903C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F134-584C-DA41-B829-CA1B5320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81C5-83D1-1A46-A326-DEB3BFC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EAE3-B92B-A64F-90D8-E72D722C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89658-26DB-CB48-8EEF-4F7F0EE1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510EE-12B0-FB4A-AD4F-92F55EF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894B-4D0A-EE43-B851-AF91B39F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C72-B06A-CF44-9E49-6D4D8844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0A38-CB8E-6C44-B9E0-9659FC30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60B6-5302-1A40-BD34-8C08D437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87CC-7E47-C64C-AA6A-E01F4B5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2E70-8C23-4E48-9650-1E4CCE4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C0E1-B16B-164F-94EF-33DC646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B91-9731-E946-8D8D-ABE9F0D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C98E-4BBD-FB45-BAB4-4CF9F281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BE53-129E-5242-AB1C-87784590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322-A292-1640-8586-CB7F5356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405-EC8A-574D-9AB9-322694D9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6EAF-4371-5441-B18A-E48F9C4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3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4756-E65F-164D-85EE-2E6C496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9AEF-2192-074C-9DC4-B464F221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99B2-2E7C-404B-853F-960AA740A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99A-CD9A-9749-9CC1-BECB6A06D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6B9B-2C92-604C-B0C8-A8802B9D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CF65E-5633-EB4A-8A9B-BBF47C9EB1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1E55-CB4D-604B-B505-DDA083C9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8800" b="1" u="sng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8800" b="1" u="sng" dirty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4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6025247" y="2767516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771913" y="1341056"/>
            <a:ext cx="2152344" cy="20527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13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761A2-CF89-7549-91D6-04EA63EA19D2}"/>
              </a:ext>
            </a:extLst>
          </p:cNvPr>
          <p:cNvCxnSpPr>
            <a:cxnSpLocks/>
          </p:cNvCxnSpPr>
          <p:nvPr/>
        </p:nvCxnSpPr>
        <p:spPr>
          <a:xfrm>
            <a:off x="6025247" y="3242601"/>
            <a:ext cx="1518553" cy="1325"/>
          </a:xfrm>
          <a:prstGeom prst="line">
            <a:avLst/>
          </a:prstGeom>
          <a:ln w="254000" cap="rnd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0A5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13981" y="1379058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2291281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2225501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2390194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6260" y="1188339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2298216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3499130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0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B1F97-BEE4-7E43-AE57-DD7C5C3DA63D}"/>
              </a:ext>
            </a:extLst>
          </p:cNvPr>
          <p:cNvSpPr txBox="1"/>
          <p:nvPr/>
        </p:nvSpPr>
        <p:spPr>
          <a:xfrm>
            <a:off x="2204358" y="2368046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Hessian</a:t>
            </a:r>
            <a:r>
              <a:rPr lang="de-DE" sz="3600" dirty="0"/>
              <a:t>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A4234-CDD8-A24E-AABC-666D2A2F3574}"/>
              </a:ext>
            </a:extLst>
          </p:cNvPr>
          <p:cNvSpPr/>
          <p:nvPr/>
        </p:nvSpPr>
        <p:spPr>
          <a:xfrm>
            <a:off x="6128628" y="1803793"/>
            <a:ext cx="72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for</a:t>
            </a:r>
            <a:endParaRPr lang="de-DE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35439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83305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319"/>
              </p:ext>
            </p:extLst>
          </p:nvPr>
        </p:nvGraphicFramePr>
        <p:xfrm>
          <a:off x="3608614" y="959893"/>
          <a:ext cx="4180115" cy="43030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565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34461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32757">
                <a:tc>
                  <a:txBody>
                    <a:bodyPr/>
                    <a:lstStyle/>
                    <a:p>
                      <a:pPr algn="r"/>
                      <a:r>
                        <a:rPr lang="de-DE" sz="3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3388647">
                <a:tc>
                  <a:txBody>
                    <a:bodyPr/>
                    <a:lstStyle/>
                    <a:p>
                      <a:pPr algn="l"/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9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B0A18E-A807-3F44-985C-A0E012D2FEA6}"/>
              </a:ext>
            </a:extLst>
          </p:cNvPr>
          <p:cNvGrpSpPr/>
          <p:nvPr/>
        </p:nvGrpSpPr>
        <p:grpSpPr>
          <a:xfrm>
            <a:off x="1468303" y="1116565"/>
            <a:ext cx="3377522" cy="4708981"/>
            <a:chOff x="4342132" y="1067579"/>
            <a:chExt cx="3377522" cy="4708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739690-C134-1D41-9EC4-85E2AF08BE86}"/>
                </a:ext>
              </a:extLst>
            </p:cNvPr>
            <p:cNvSpPr txBox="1"/>
            <p:nvPr/>
          </p:nvSpPr>
          <p:spPr>
            <a:xfrm rot="16200000">
              <a:off x="5971931" y="3074097"/>
              <a:ext cx="2748091" cy="7473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4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4342132" y="1067579"/>
              <a:ext cx="2962671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4892026"/>
            <a:ext cx="3963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The </a:t>
            </a:r>
            <a:r>
              <a:rPr lang="de-DE" sz="3200" dirty="0" err="1"/>
              <a:t>Hessian</a:t>
            </a:r>
            <a:r>
              <a:rPr lang="de-DE" sz="3200" dirty="0"/>
              <a:t> Center </a:t>
            </a:r>
            <a:r>
              <a:rPr lang="de-DE" sz="3200" dirty="0" err="1"/>
              <a:t>for</a:t>
            </a:r>
            <a:endParaRPr lang="de-DE" sz="3200" dirty="0"/>
          </a:p>
          <a:p>
            <a:pPr algn="ctr"/>
            <a:r>
              <a:rPr lang="de-DE" sz="3200" dirty="0" err="1"/>
              <a:t>Artificial</a:t>
            </a:r>
            <a:r>
              <a:rPr lang="de-DE" sz="3200" dirty="0"/>
              <a:t> </a:t>
            </a:r>
            <a:r>
              <a:rPr lang="de-DE" sz="3200" dirty="0" err="1"/>
              <a:t>Intelligence</a:t>
            </a:r>
            <a:endParaRPr lang="de-DE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468303" y="5430635"/>
            <a:ext cx="396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4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7309"/>
              </p:ext>
            </p:extLst>
          </p:nvPr>
        </p:nvGraphicFramePr>
        <p:xfrm>
          <a:off x="3902529" y="828099"/>
          <a:ext cx="4359727" cy="39725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7677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172050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1976617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52168"/>
              </p:ext>
            </p:extLst>
          </p:nvPr>
        </p:nvGraphicFramePr>
        <p:xfrm>
          <a:off x="3592287" y="1975757"/>
          <a:ext cx="466997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152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68446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28959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4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endParaRPr lang="de-DE" sz="4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1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782565" y="3081876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spc="-300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9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ADB92-44F2-6A4A-A4E1-A20E82964522}"/>
              </a:ext>
            </a:extLst>
          </p:cNvPr>
          <p:cNvCxnSpPr>
            <a:cxnSpLocks/>
          </p:cNvCxnSpPr>
          <p:nvPr/>
        </p:nvCxnSpPr>
        <p:spPr>
          <a:xfrm>
            <a:off x="6506935" y="3690851"/>
            <a:ext cx="0" cy="554232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0F47A-A977-5C4B-B0C7-78A3AEF45CA3}"/>
              </a:ext>
            </a:extLst>
          </p:cNvPr>
          <p:cNvCxnSpPr>
            <a:cxnSpLocks/>
          </p:cNvCxnSpPr>
          <p:nvPr/>
        </p:nvCxnSpPr>
        <p:spPr>
          <a:xfrm>
            <a:off x="6506935" y="3582231"/>
            <a:ext cx="0" cy="151719"/>
          </a:xfrm>
          <a:prstGeom prst="line">
            <a:avLst/>
          </a:prstGeom>
          <a:ln w="155575">
            <a:solidFill>
              <a:srgbClr val="0A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F1BD92-B77B-7E44-A37F-2B39AE88579F}"/>
              </a:ext>
            </a:extLst>
          </p:cNvPr>
          <p:cNvCxnSpPr>
            <a:cxnSpLocks/>
          </p:cNvCxnSpPr>
          <p:nvPr/>
        </p:nvCxnSpPr>
        <p:spPr>
          <a:xfrm>
            <a:off x="6506935" y="3434357"/>
            <a:ext cx="0" cy="151719"/>
          </a:xfrm>
          <a:prstGeom prst="line">
            <a:avLst/>
          </a:prstGeom>
          <a:ln w="155575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8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430FD-9962-3549-805C-6F4343B07E0F}"/>
              </a:ext>
            </a:extLst>
          </p:cNvPr>
          <p:cNvSpPr txBox="1"/>
          <p:nvPr/>
        </p:nvSpPr>
        <p:spPr>
          <a:xfrm>
            <a:off x="1468303" y="1116565"/>
            <a:ext cx="5634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hessian.</a:t>
            </a:r>
            <a:r>
              <a:rPr lang="de-DE" sz="9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5DC96-ED57-8345-8CD9-1930F8725546}"/>
              </a:ext>
            </a:extLst>
          </p:cNvPr>
          <p:cNvSpPr txBox="1"/>
          <p:nvPr/>
        </p:nvSpPr>
        <p:spPr>
          <a:xfrm>
            <a:off x="8004438" y="1534480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E3CA3-F91A-AF46-BFF0-2C7E4BB7A62B}"/>
              </a:ext>
            </a:extLst>
          </p:cNvPr>
          <p:cNvSpPr/>
          <p:nvPr/>
        </p:nvSpPr>
        <p:spPr>
          <a:xfrm>
            <a:off x="1657350" y="3848100"/>
            <a:ext cx="811530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663E45-3B8D-A945-84BC-2970EB196229}"/>
              </a:ext>
            </a:extLst>
          </p:cNvPr>
          <p:cNvGrpSpPr/>
          <p:nvPr/>
        </p:nvGrpSpPr>
        <p:grpSpPr>
          <a:xfrm>
            <a:off x="1910171" y="4009847"/>
            <a:ext cx="3496251" cy="2400656"/>
            <a:chOff x="662397" y="5057047"/>
            <a:chExt cx="2098938" cy="15494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28462-AC26-724B-928F-B78392E6365E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117F59-1DB8-044B-AC59-4EFA2A5AB600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748A74D-F259-E540-A11B-98E5129E5FD1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1A3C28-86A6-C54B-8689-C91269E477A1}"/>
              </a:ext>
            </a:extLst>
          </p:cNvPr>
          <p:cNvGrpSpPr/>
          <p:nvPr/>
        </p:nvGrpSpPr>
        <p:grpSpPr>
          <a:xfrm>
            <a:off x="5551430" y="4492679"/>
            <a:ext cx="3383020" cy="1546171"/>
            <a:chOff x="5551430" y="4492679"/>
            <a:chExt cx="3383020" cy="15461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FC9389-FCAD-1D4E-A924-2C7A8F292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24208" r="25384" b="37142"/>
            <a:stretch/>
          </p:blipFill>
          <p:spPr>
            <a:xfrm>
              <a:off x="5551430" y="4492679"/>
              <a:ext cx="3383020" cy="1546171"/>
            </a:xfrm>
            <a:prstGeom prst="rect">
              <a:avLst/>
            </a:prstGeom>
          </p:spPr>
        </p:pic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8A720FE-E3AE-A145-9000-18FA2695AB01}"/>
                </a:ext>
              </a:extLst>
            </p:cNvPr>
            <p:cNvSpPr/>
            <p:nvPr/>
          </p:nvSpPr>
          <p:spPr>
            <a:xfrm>
              <a:off x="5715000" y="4797843"/>
              <a:ext cx="1162050" cy="919163"/>
            </a:xfrm>
            <a:prstGeom prst="triangle">
              <a:avLst>
                <a:gd name="adj" fmla="val 48361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8435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2199C6-6C07-334F-9549-FB46AA5573AC}"/>
              </a:ext>
            </a:extLst>
          </p:cNvPr>
          <p:cNvGrpSpPr/>
          <p:nvPr/>
        </p:nvGrpSpPr>
        <p:grpSpPr>
          <a:xfrm>
            <a:off x="94675" y="958108"/>
            <a:ext cx="11836400" cy="5511800"/>
            <a:chOff x="177803" y="673100"/>
            <a:chExt cx="11836400" cy="5511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577C1-00DB-BF41-8073-0832C2A78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3" y="673100"/>
              <a:ext cx="11836400" cy="5511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B0594F-9621-9E46-9518-CCC93FD80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70" t="71636" r="83727" b="5095"/>
            <a:stretch/>
          </p:blipFill>
          <p:spPr>
            <a:xfrm>
              <a:off x="1615044" y="4607626"/>
              <a:ext cx="451263" cy="12825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1E0115-1640-614E-AD0D-53B99A142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67" t="50952" r="84029" b="29873"/>
            <a:stretch/>
          </p:blipFill>
          <p:spPr>
            <a:xfrm>
              <a:off x="2066307" y="3633849"/>
              <a:ext cx="154379" cy="10569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694DC5-3FFB-4E45-9731-31D2BBBF8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67" t="50952" r="84029" b="29873"/>
            <a:stretch/>
          </p:blipFill>
          <p:spPr>
            <a:xfrm>
              <a:off x="1460665" y="3592286"/>
              <a:ext cx="439387" cy="1056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953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C2B6E7-1B09-9148-ACFE-D82CD5281EF2}"/>
              </a:ext>
            </a:extLst>
          </p:cNvPr>
          <p:cNvSpPr/>
          <p:nvPr/>
        </p:nvSpPr>
        <p:spPr>
          <a:xfrm>
            <a:off x="930728" y="1861458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DA76E-96CA-3E4F-AA77-2BDD929FFA2E}"/>
              </a:ext>
            </a:extLst>
          </p:cNvPr>
          <p:cNvSpPr txBox="1"/>
          <p:nvPr/>
        </p:nvSpPr>
        <p:spPr>
          <a:xfrm>
            <a:off x="7862237" y="945997"/>
            <a:ext cx="2271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spc="-3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E0782-2682-4944-9CD8-6E51E14B370C}"/>
              </a:ext>
            </a:extLst>
          </p:cNvPr>
          <p:cNvSpPr txBox="1"/>
          <p:nvPr/>
        </p:nvSpPr>
        <p:spPr>
          <a:xfrm>
            <a:off x="4511484" y="3366001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E02E7-96E0-704A-A1A0-55B140E3B85F}"/>
              </a:ext>
            </a:extLst>
          </p:cNvPr>
          <p:cNvSpPr txBox="1"/>
          <p:nvPr/>
        </p:nvSpPr>
        <p:spPr>
          <a:xfrm>
            <a:off x="1038361" y="3081309"/>
            <a:ext cx="755335" cy="12899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95F3-2858-5B42-8554-16CE5F2D275D}"/>
              </a:ext>
            </a:extLst>
          </p:cNvPr>
          <p:cNvSpPr txBox="1"/>
          <p:nvPr/>
        </p:nvSpPr>
        <p:spPr>
          <a:xfrm>
            <a:off x="1931619" y="1583866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E90F975-2BBF-CE42-B613-B89443E09D5E}"/>
              </a:ext>
            </a:extLst>
          </p:cNvPr>
          <p:cNvSpPr/>
          <p:nvPr/>
        </p:nvSpPr>
        <p:spPr>
          <a:xfrm>
            <a:off x="4134119" y="5628067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92795-86CC-394D-BB54-D1242A952DE1}"/>
              </a:ext>
            </a:extLst>
          </p:cNvPr>
          <p:cNvSpPr/>
          <p:nvPr/>
        </p:nvSpPr>
        <p:spPr>
          <a:xfrm>
            <a:off x="4990622" y="5628067"/>
            <a:ext cx="926044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A975CD1-7F58-1547-99F3-4417ED6A52FC}"/>
              </a:ext>
            </a:extLst>
          </p:cNvPr>
          <p:cNvSpPr/>
          <p:nvPr/>
        </p:nvSpPr>
        <p:spPr>
          <a:xfrm>
            <a:off x="4429081" y="5962918"/>
            <a:ext cx="495775" cy="3855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17C28-7B39-B749-8D07-3CBB18298B5D}"/>
              </a:ext>
            </a:extLst>
          </p:cNvPr>
          <p:cNvSpPr/>
          <p:nvPr/>
        </p:nvSpPr>
        <p:spPr>
          <a:xfrm>
            <a:off x="5196553" y="5834129"/>
            <a:ext cx="544925" cy="48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A1B60B8-41B4-7249-B1F7-02EBEE13C5F1}"/>
              </a:ext>
            </a:extLst>
          </p:cNvPr>
          <p:cNvSpPr/>
          <p:nvPr/>
        </p:nvSpPr>
        <p:spPr>
          <a:xfrm>
            <a:off x="5679718" y="5628066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30E112D-52D0-E14D-BD59-90BF60D5C08A}"/>
              </a:ext>
            </a:extLst>
          </p:cNvPr>
          <p:cNvSpPr/>
          <p:nvPr/>
        </p:nvSpPr>
        <p:spPr>
          <a:xfrm>
            <a:off x="5953680" y="6040193"/>
            <a:ext cx="541282" cy="48253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700B-C984-794E-A996-3DEC389FBEA8}"/>
              </a:ext>
            </a:extLst>
          </p:cNvPr>
          <p:cNvSpPr/>
          <p:nvPr/>
        </p:nvSpPr>
        <p:spPr>
          <a:xfrm>
            <a:off x="6560728" y="5628065"/>
            <a:ext cx="18169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7963B9-99A1-8849-ACC8-7E3BC596C504}"/>
              </a:ext>
            </a:extLst>
          </p:cNvPr>
          <p:cNvGrpSpPr/>
          <p:nvPr/>
        </p:nvGrpSpPr>
        <p:grpSpPr>
          <a:xfrm>
            <a:off x="662396" y="4195919"/>
            <a:ext cx="3496251" cy="2400656"/>
            <a:chOff x="662397" y="5057047"/>
            <a:chExt cx="2098938" cy="15494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14F81A-0876-1B4D-9303-D288CEFF8D74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F9E08C-BE62-7A46-9C6D-85780A9CBFD2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72562EA-6607-8541-B180-8A48A211A9A4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4A151216-42FB-3648-A2AC-E7DD8A24C81C}"/>
              </a:ext>
            </a:extLst>
          </p:cNvPr>
          <p:cNvSpPr/>
          <p:nvPr/>
        </p:nvSpPr>
        <p:spPr>
          <a:xfrm>
            <a:off x="8319310" y="3940935"/>
            <a:ext cx="1352724" cy="112124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67DF-795A-AE46-A42F-44BD86A08BD0}"/>
              </a:ext>
            </a:extLst>
          </p:cNvPr>
          <p:cNvSpPr txBox="1"/>
          <p:nvPr/>
        </p:nvSpPr>
        <p:spPr>
          <a:xfrm>
            <a:off x="9625026" y="3826587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3D72F2-64BA-A74D-B410-DC96358F1DCD}"/>
              </a:ext>
            </a:extLst>
          </p:cNvPr>
          <p:cNvSpPr/>
          <p:nvPr/>
        </p:nvSpPr>
        <p:spPr>
          <a:xfrm>
            <a:off x="8770512" y="4494727"/>
            <a:ext cx="446106" cy="44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42AAE-A926-6F42-AEE7-7FF5D1FBF2BA}"/>
              </a:ext>
            </a:extLst>
          </p:cNvPr>
          <p:cNvSpPr txBox="1"/>
          <p:nvPr/>
        </p:nvSpPr>
        <p:spPr>
          <a:xfrm>
            <a:off x="6852189" y="2314101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de-DE" sz="9600" spc="-3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DD0-BD3C-CE42-96DB-AAE2A7FC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4" y="0"/>
            <a:ext cx="1097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2383971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3168801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328842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63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48071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3918857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4703687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832326" y="1281498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48753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116565"/>
            <a:ext cx="2152344" cy="181682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1632858" y="2225501"/>
            <a:ext cx="433500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7623076" cy="1888126"/>
            <a:chOff x="181981" y="1341056"/>
            <a:chExt cx="7623076" cy="18881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8432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5887492" y="1592622"/>
              <a:ext cx="1917565" cy="16365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43186-B264-C243-A2EC-4E2146ADB6AC}"/>
                </a:ext>
              </a:extLst>
            </p:cNvPr>
            <p:cNvSpPr txBox="1"/>
            <p:nvPr/>
          </p:nvSpPr>
          <p:spPr>
            <a:xfrm>
              <a:off x="5015774" y="1592621"/>
              <a:ext cx="871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BC520-BD81-B740-B4AE-8E4A66068740}"/>
                </a:ext>
              </a:extLst>
            </p:cNvPr>
            <p:cNvSpPr txBox="1"/>
            <p:nvPr/>
          </p:nvSpPr>
          <p:spPr>
            <a:xfrm>
              <a:off x="3503931" y="2767516"/>
              <a:ext cx="2383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Center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48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 rot="2491988">
            <a:off x="3711613" y="2526812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[H]</a:t>
            </a:r>
            <a:endParaRPr lang="de-DE" sz="4800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807528-3047-5244-A871-2DA4E090C89F}"/>
              </a:ext>
            </a:extLst>
          </p:cNvPr>
          <p:cNvSpPr/>
          <p:nvPr/>
        </p:nvSpPr>
        <p:spPr>
          <a:xfrm rot="2491183">
            <a:off x="6057900" y="21574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02111-B052-E84A-BE61-1FE45DE20522}"/>
              </a:ext>
            </a:extLst>
          </p:cNvPr>
          <p:cNvSpPr txBox="1"/>
          <p:nvPr/>
        </p:nvSpPr>
        <p:spPr>
          <a:xfrm>
            <a:off x="2685696" y="4318298"/>
            <a:ext cx="312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H(AI)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4E40D-7B95-6C47-BFCA-AF17E60320B4}"/>
              </a:ext>
            </a:extLst>
          </p:cNvPr>
          <p:cNvSpPr/>
          <p:nvPr/>
        </p:nvSpPr>
        <p:spPr>
          <a:xfrm>
            <a:off x="7429500" y="1551213"/>
            <a:ext cx="2073729" cy="2077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9377355" cy="1862048"/>
            <a:chOff x="181981" y="1341056"/>
            <a:chExt cx="9377355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67976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7641771" y="1427655"/>
              <a:ext cx="1917565" cy="16365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134</Words>
  <Application>Microsoft Macintosh PowerPoint</Application>
  <PresentationFormat>Widescreen</PresentationFormat>
  <Paragraphs>95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Apple Color Emoji</vt:lpstr>
      <vt:lpstr>Arial</vt:lpstr>
      <vt:lpstr>Calibri</vt:lpstr>
      <vt:lpstr>Calibri Light</vt:lpstr>
      <vt:lpstr>Cambria Math</vt:lpstr>
      <vt:lpstr>Office Theme</vt:lpstr>
      <vt:lpstr>HessianAI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HessianAI</dc:title>
  <dc:creator>Kristian Kersting</dc:creator>
  <cp:lastModifiedBy>Kristian Kersting</cp:lastModifiedBy>
  <cp:revision>33</cp:revision>
  <dcterms:created xsi:type="dcterms:W3CDTF">2020-09-11T08:37:29Z</dcterms:created>
  <dcterms:modified xsi:type="dcterms:W3CDTF">2020-09-14T16:38:34Z</dcterms:modified>
</cp:coreProperties>
</file>