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9" r:id="rId5"/>
    <p:sldId id="267" r:id="rId6"/>
    <p:sldId id="270" r:id="rId7"/>
    <p:sldId id="276" r:id="rId8"/>
    <p:sldId id="277" r:id="rId9"/>
    <p:sldId id="278" r:id="rId10"/>
    <p:sldId id="275" r:id="rId11"/>
    <p:sldId id="274" r:id="rId12"/>
    <p:sldId id="272" r:id="rId13"/>
    <p:sldId id="273" r:id="rId14"/>
    <p:sldId id="271" r:id="rId15"/>
    <p:sldId id="268" r:id="rId16"/>
    <p:sldId id="269" r:id="rId17"/>
    <p:sldId id="260" r:id="rId18"/>
    <p:sldId id="262" r:id="rId19"/>
    <p:sldId id="259" r:id="rId20"/>
    <p:sldId id="263" r:id="rId21"/>
    <p:sldId id="264" r:id="rId22"/>
    <p:sldId id="261" r:id="rId23"/>
    <p:sldId id="281" r:id="rId24"/>
    <p:sldId id="280" r:id="rId25"/>
    <p:sldId id="282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5198"/>
    <a:srgbClr val="D80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2"/>
    <p:restoredTop sz="94785"/>
  </p:normalViewPr>
  <p:slideViewPr>
    <p:cSldViewPr snapToGrid="0" snapToObjects="1">
      <p:cViewPr>
        <p:scale>
          <a:sx n="134" d="100"/>
          <a:sy n="134" d="100"/>
        </p:scale>
        <p:origin x="-5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D5C-BD07-EC45-9FAC-36D3BDD603A6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A290E-5821-C74F-A5CD-A6EAD4A1615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92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290E-5821-C74F-A5CD-A6EAD4A1615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53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62D6-EE6A-8741-AB39-46893BA01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E3F76-42D3-A742-AA5B-E1AA99643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015F-3197-DC44-987E-730D6C04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5CE42-2C4C-0E41-99E7-C93D35D3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1720-928E-6D46-8445-F9F94F5D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1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3F87-4AF6-F540-A89B-CA1074B4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DC38F-CAF9-B345-9315-A938BFE37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03394-D385-884B-8954-84D53E26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A439-4A1C-0E47-A683-8EB1BD72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9EEC-CD1C-6542-8471-D89A4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47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8918F-A61F-1B44-951B-41CAB968E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555AB-18A3-A84B-B9E0-C57A224B2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0045-E9AA-0F4B-962C-CF46C0E7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E913-64F7-7546-BE33-1907CF43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0F94-6E0A-0E49-A03F-BBA9302E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60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B146-9730-854B-A4CF-F4F9DE94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753B-250A-854F-BB30-EC9A50C3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769C5-F003-0D4B-8B8D-4A1F1A19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3A73-1669-D841-9E18-B0E8817D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EE71-DB79-E64E-B7BF-1DDE85BF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70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F039-03B0-4C4C-A586-54E4191F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6E7FB-265B-1144-93D6-73BD38A6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B02E0-9050-8546-9C42-B15ECF78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E68C6-7C07-FC47-AB8C-3EB71FF7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94B1-F162-E842-B023-10187F5B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1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A333-813F-A64E-9A49-43778E09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3CD7-74F7-F94F-9ADF-4131218A5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DA0D6-048F-7442-B14F-3D42F153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5B9D-36A3-FC4D-8760-9E9EB3D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61C0-D55B-814E-A0BE-A307817A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ADB6-5848-C34D-9BBC-CE258C1E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79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029-73CE-CE40-8430-F4E8A6AD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4B6B-DFF3-A24E-B323-B3D4F1C6C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B736-2985-F043-8517-D2D5DC393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21A55-042F-314F-91C6-E434B6181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1F223-8579-2E4D-BFED-43C46C526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831BEF-904D-174C-BE26-35E5FD36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F0892-566A-504C-946E-4CC07C4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B85EA-BF4F-F045-B7E6-45D06EE6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43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BF6B-24C2-2F4C-BB89-E0E903C5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CF134-584C-DA41-B829-CA1B5320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A81C5-83D1-1A46-A326-DEB3BFC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5EAE3-B92B-A64F-90D8-E72D722C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79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89658-26DB-CB48-8EEF-4F7F0EE1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510EE-12B0-FB4A-AD4F-92F55EF0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8894B-4D0A-EE43-B851-AF91B39F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1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C72-B06A-CF44-9E49-6D4D8844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90A38-CB8E-6C44-B9E0-9659FC307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D60B6-5302-1A40-BD34-8C08D4373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87CC-7E47-C64C-AA6A-E01F4B5E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D2E70-8C23-4E48-9650-1E4CCE45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DC0E1-B16B-164F-94EF-33DC646E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7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9B91-9731-E946-8D8D-ABE9F0D8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EC98E-4BBD-FB45-BAB4-4CF9F2810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1BE53-129E-5242-AB1C-87784590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67322-A292-1640-8586-CB7F5356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CF405-EC8A-574D-9AB9-322694D9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6EAF-4371-5441-B18A-E48F9C47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936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34756-E65F-164D-85EE-2E6C4960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9AEF-2192-074C-9DC4-B464F2216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199B2-2E7C-404B-853F-960AA740A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E19B-2221-FD49-935D-CC2A1B6AD88E}" type="datetimeFigureOut">
              <a:rPr lang="de-DE" smtClean="0"/>
              <a:t>13.09.20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799A-CD9A-9749-9CC1-BECB6A06D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6B9B-2C92-604C-B0C8-A8802B9DE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8B2EA-B6F4-7F44-8C50-37937A07229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44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ECF65E-5633-EB4A-8A9B-BBF47C9EB1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581E55-CB4D-604B-B505-DDA083C95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263"/>
            <a:ext cx="9144000" cy="2387600"/>
          </a:xfrm>
        </p:spPr>
        <p:txBody>
          <a:bodyPr>
            <a:normAutofit/>
          </a:bodyPr>
          <a:lstStyle/>
          <a:p>
            <a:r>
              <a:rPr lang="de-DE" sz="8800" b="1" dirty="0" err="1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r>
              <a:rPr lang="de-DE" sz="8800" b="1" u="sng" dirty="0" err="1">
                <a:ln w="508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8800" b="1" u="sng" dirty="0">
              <a:ln w="50800"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4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6025247" y="2767516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3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771913" y="1341056"/>
            <a:ext cx="2152344" cy="205270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de-DE" sz="13800" b="1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761A2-CF89-7549-91D6-04EA63EA19D2}"/>
              </a:ext>
            </a:extLst>
          </p:cNvPr>
          <p:cNvCxnSpPr>
            <a:cxnSpLocks/>
          </p:cNvCxnSpPr>
          <p:nvPr/>
        </p:nvCxnSpPr>
        <p:spPr>
          <a:xfrm>
            <a:off x="6025247" y="3242601"/>
            <a:ext cx="1518553" cy="1325"/>
          </a:xfrm>
          <a:prstGeom prst="line">
            <a:avLst/>
          </a:prstGeom>
          <a:ln w="254000" cap="rnd">
            <a:solidFill>
              <a:srgbClr val="D80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8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rgbClr val="D80A16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rgbClr val="D80A16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rgbClr val="0A519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2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13981" y="1379058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rgbClr val="D80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46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2291281"/>
            <a:ext cx="2152344" cy="1757264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1024587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11249" y="2225501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5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2390194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6260" y="1188339"/>
            <a:ext cx="2152344" cy="1757264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2298216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11249" y="3499130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0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502229"/>
            <a:ext cx="1338828" cy="225334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37621-6A36-4B45-A49B-3C9677728211}"/>
              </a:ext>
            </a:extLst>
          </p:cNvPr>
          <p:cNvCxnSpPr>
            <a:cxnSpLocks/>
          </p:cNvCxnSpPr>
          <p:nvPr/>
        </p:nvCxnSpPr>
        <p:spPr>
          <a:xfrm>
            <a:off x="1588046" y="2440868"/>
            <a:ext cx="4391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43504-E085-254E-990C-37A23E04F84F}"/>
              </a:ext>
            </a:extLst>
          </p:cNvPr>
          <p:cNvCxnSpPr>
            <a:cxnSpLocks/>
          </p:cNvCxnSpPr>
          <p:nvPr/>
        </p:nvCxnSpPr>
        <p:spPr>
          <a:xfrm>
            <a:off x="5979283" y="2440868"/>
            <a:ext cx="1338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B1F97-BEE4-7E43-AE57-DD7C5C3DA63D}"/>
              </a:ext>
            </a:extLst>
          </p:cNvPr>
          <p:cNvSpPr txBox="1"/>
          <p:nvPr/>
        </p:nvSpPr>
        <p:spPr>
          <a:xfrm>
            <a:off x="2204358" y="2368046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 </a:t>
            </a:r>
            <a:r>
              <a:rPr lang="de-DE" sz="3600" dirty="0" err="1"/>
              <a:t>Hessian</a:t>
            </a:r>
            <a:r>
              <a:rPr lang="de-DE" sz="3600" dirty="0"/>
              <a:t> Center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CA4234-CDD8-A24E-AABC-666D2A2F3574}"/>
              </a:ext>
            </a:extLst>
          </p:cNvPr>
          <p:cNvSpPr/>
          <p:nvPr/>
        </p:nvSpPr>
        <p:spPr>
          <a:xfrm>
            <a:off x="6128628" y="1803793"/>
            <a:ext cx="720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for</a:t>
            </a:r>
            <a:endParaRPr lang="de-DE" sz="3600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26A7E-B3C2-404E-84C3-6CDD6718AD0A}"/>
              </a:ext>
            </a:extLst>
          </p:cNvPr>
          <p:cNvCxnSpPr>
            <a:cxnSpLocks/>
          </p:cNvCxnSpPr>
          <p:nvPr/>
        </p:nvCxnSpPr>
        <p:spPr>
          <a:xfrm>
            <a:off x="2204358" y="5287485"/>
            <a:ext cx="5442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5179-CEDC-D741-8442-BEDCD8D7B6CA}"/>
              </a:ext>
            </a:extLst>
          </p:cNvPr>
          <p:cNvCxnSpPr>
            <a:cxnSpLocks/>
          </p:cNvCxnSpPr>
          <p:nvPr/>
        </p:nvCxnSpPr>
        <p:spPr>
          <a:xfrm>
            <a:off x="4212770" y="4359733"/>
            <a:ext cx="0" cy="1671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28D72-A7AB-2449-8CD1-33DA41D8C040}"/>
              </a:ext>
            </a:extLst>
          </p:cNvPr>
          <p:cNvSpPr txBox="1"/>
          <p:nvPr/>
        </p:nvSpPr>
        <p:spPr>
          <a:xfrm>
            <a:off x="4212770" y="4289920"/>
            <a:ext cx="3433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9C130-5DAD-0C4C-9F0B-B62115C29AFF}"/>
              </a:ext>
            </a:extLst>
          </p:cNvPr>
          <p:cNvSpPr txBox="1"/>
          <p:nvPr/>
        </p:nvSpPr>
        <p:spPr>
          <a:xfrm>
            <a:off x="3295895" y="4717609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3B269-BB66-DE49-9737-92B6036A399B}"/>
              </a:ext>
            </a:extLst>
          </p:cNvPr>
          <p:cNvSpPr txBox="1"/>
          <p:nvPr/>
        </p:nvSpPr>
        <p:spPr>
          <a:xfrm>
            <a:off x="2122163" y="5384803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Center </a:t>
            </a:r>
            <a:r>
              <a:rPr lang="de-DE" sz="3600" dirty="0" err="1"/>
              <a:t>for</a:t>
            </a:r>
            <a:endParaRPr lang="de-DE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78D8-A0A0-B14A-BDC8-3E360078EAE5}"/>
              </a:ext>
            </a:extLst>
          </p:cNvPr>
          <p:cNvSpPr txBox="1"/>
          <p:nvPr/>
        </p:nvSpPr>
        <p:spPr>
          <a:xfrm>
            <a:off x="4318566" y="5384803"/>
            <a:ext cx="3222360" cy="78244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354396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502229"/>
            <a:ext cx="1338828" cy="225334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37621-6A36-4B45-A49B-3C9677728211}"/>
              </a:ext>
            </a:extLst>
          </p:cNvPr>
          <p:cNvCxnSpPr>
            <a:cxnSpLocks/>
          </p:cNvCxnSpPr>
          <p:nvPr/>
        </p:nvCxnSpPr>
        <p:spPr>
          <a:xfrm>
            <a:off x="1588046" y="2440868"/>
            <a:ext cx="4391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543504-E085-254E-990C-37A23E04F84F}"/>
              </a:ext>
            </a:extLst>
          </p:cNvPr>
          <p:cNvCxnSpPr>
            <a:cxnSpLocks/>
          </p:cNvCxnSpPr>
          <p:nvPr/>
        </p:nvCxnSpPr>
        <p:spPr>
          <a:xfrm>
            <a:off x="5979283" y="2440868"/>
            <a:ext cx="13388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A26A7E-B3C2-404E-84C3-6CDD6718AD0A}"/>
              </a:ext>
            </a:extLst>
          </p:cNvPr>
          <p:cNvCxnSpPr>
            <a:cxnSpLocks/>
          </p:cNvCxnSpPr>
          <p:nvPr/>
        </p:nvCxnSpPr>
        <p:spPr>
          <a:xfrm>
            <a:off x="2204358" y="5287485"/>
            <a:ext cx="5442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0B5179-CEDC-D741-8442-BEDCD8D7B6CA}"/>
              </a:ext>
            </a:extLst>
          </p:cNvPr>
          <p:cNvCxnSpPr>
            <a:cxnSpLocks/>
          </p:cNvCxnSpPr>
          <p:nvPr/>
        </p:nvCxnSpPr>
        <p:spPr>
          <a:xfrm>
            <a:off x="4212770" y="4359733"/>
            <a:ext cx="0" cy="16714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928D72-A7AB-2449-8CD1-33DA41D8C040}"/>
              </a:ext>
            </a:extLst>
          </p:cNvPr>
          <p:cNvSpPr txBox="1"/>
          <p:nvPr/>
        </p:nvSpPr>
        <p:spPr>
          <a:xfrm>
            <a:off x="4212770" y="4289920"/>
            <a:ext cx="34339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6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49C130-5DAD-0C4C-9F0B-B62115C29AFF}"/>
              </a:ext>
            </a:extLst>
          </p:cNvPr>
          <p:cNvSpPr txBox="1"/>
          <p:nvPr/>
        </p:nvSpPr>
        <p:spPr>
          <a:xfrm>
            <a:off x="3295895" y="4717609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The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3B269-BB66-DE49-9737-92B6036A399B}"/>
              </a:ext>
            </a:extLst>
          </p:cNvPr>
          <p:cNvSpPr txBox="1"/>
          <p:nvPr/>
        </p:nvSpPr>
        <p:spPr>
          <a:xfrm>
            <a:off x="2122163" y="5384803"/>
            <a:ext cx="380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Center </a:t>
            </a:r>
            <a:r>
              <a:rPr lang="de-DE" sz="3600" dirty="0" err="1"/>
              <a:t>for</a:t>
            </a:r>
            <a:endParaRPr lang="de-DE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C178D8-A0A0-B14A-BDC8-3E360078EAE5}"/>
              </a:ext>
            </a:extLst>
          </p:cNvPr>
          <p:cNvSpPr txBox="1"/>
          <p:nvPr/>
        </p:nvSpPr>
        <p:spPr>
          <a:xfrm>
            <a:off x="4318566" y="5384803"/>
            <a:ext cx="3222360" cy="782445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b">
            <a:no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83305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14319"/>
              </p:ext>
            </p:extLst>
          </p:nvPr>
        </p:nvGraphicFramePr>
        <p:xfrm>
          <a:off x="3608614" y="959893"/>
          <a:ext cx="4180115" cy="430304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45654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834461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832757">
                <a:tc>
                  <a:txBody>
                    <a:bodyPr/>
                    <a:lstStyle/>
                    <a:p>
                      <a:pPr algn="r"/>
                      <a:r>
                        <a:rPr lang="de-DE" sz="3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5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5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3388647">
                <a:tc>
                  <a:txBody>
                    <a:bodyPr/>
                    <a:lstStyle/>
                    <a:p>
                      <a:pPr algn="l"/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 </a:t>
                      </a:r>
                      <a:r>
                        <a:rPr lang="de-DE" sz="5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5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vert="vert27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99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2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B0A18E-A807-3F44-985C-A0E012D2FEA6}"/>
              </a:ext>
            </a:extLst>
          </p:cNvPr>
          <p:cNvGrpSpPr/>
          <p:nvPr/>
        </p:nvGrpSpPr>
        <p:grpSpPr>
          <a:xfrm>
            <a:off x="1468303" y="1116565"/>
            <a:ext cx="3377522" cy="4708981"/>
            <a:chOff x="4342132" y="1067579"/>
            <a:chExt cx="3377522" cy="470898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E739690-C134-1D41-9EC4-85E2AF08BE86}"/>
                </a:ext>
              </a:extLst>
            </p:cNvPr>
            <p:cNvSpPr txBox="1"/>
            <p:nvPr/>
          </p:nvSpPr>
          <p:spPr>
            <a:xfrm rot="16200000">
              <a:off x="5971931" y="3074097"/>
              <a:ext cx="2748091" cy="74735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48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4342132" y="1067579"/>
              <a:ext cx="2962671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00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4892026"/>
            <a:ext cx="39637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/>
              <a:t>The </a:t>
            </a:r>
            <a:r>
              <a:rPr lang="de-DE" sz="3200" dirty="0" err="1"/>
              <a:t>Hessian</a:t>
            </a:r>
            <a:r>
              <a:rPr lang="de-DE" sz="3200" dirty="0"/>
              <a:t> Center </a:t>
            </a:r>
            <a:r>
              <a:rPr lang="de-DE" sz="3200" dirty="0" err="1"/>
              <a:t>for</a:t>
            </a:r>
            <a:endParaRPr lang="de-DE" sz="3200" dirty="0"/>
          </a:p>
          <a:p>
            <a:pPr algn="ctr"/>
            <a:r>
              <a:rPr lang="de-DE" sz="3200" dirty="0" err="1"/>
              <a:t>Artificial</a:t>
            </a:r>
            <a:r>
              <a:rPr lang="de-DE" sz="3200" dirty="0"/>
              <a:t> </a:t>
            </a:r>
            <a:r>
              <a:rPr lang="de-DE" sz="3200" dirty="0" err="1"/>
              <a:t>Intelligence</a:t>
            </a:r>
            <a:endParaRPr lang="de-DE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1468303" y="5430635"/>
            <a:ext cx="396377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4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467309"/>
              </p:ext>
            </p:extLst>
          </p:nvPr>
        </p:nvGraphicFramePr>
        <p:xfrm>
          <a:off x="3902529" y="828099"/>
          <a:ext cx="4359727" cy="397250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87677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172050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1976617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4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40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4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1995884">
                <a:tc>
                  <a:txBody>
                    <a:bodyPr/>
                    <a:lstStyle/>
                    <a:p>
                      <a:pPr algn="r"/>
                      <a:r>
                        <a:rPr lang="de-DE" sz="4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4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de-DE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2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5433C3-19C1-F540-9A96-BCF9C4DA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52168"/>
              </p:ext>
            </p:extLst>
          </p:nvPr>
        </p:nvGraphicFramePr>
        <p:xfrm>
          <a:off x="3592287" y="1975757"/>
          <a:ext cx="4669970" cy="3108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1524">
                  <a:extLst>
                    <a:ext uri="{9D8B030D-6E8A-4147-A177-3AD203B41FA5}">
                      <a16:colId xmlns:a16="http://schemas.microsoft.com/office/drawing/2014/main" val="2230456290"/>
                    </a:ext>
                  </a:extLst>
                </a:gridCol>
                <a:gridCol w="2868446">
                  <a:extLst>
                    <a:ext uri="{9D8B030D-6E8A-4147-A177-3AD203B41FA5}">
                      <a16:colId xmlns:a16="http://schemas.microsoft.com/office/drawing/2014/main" val="3247248214"/>
                    </a:ext>
                  </a:extLst>
                </a:gridCol>
              </a:tblGrid>
              <a:tr h="828959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de-DE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5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Hessian</a:t>
                      </a:r>
                      <a:endParaRPr lang="de-DE" sz="5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88083"/>
                  </a:ext>
                </a:extLst>
              </a:tr>
              <a:tr h="1995884">
                <a:tc>
                  <a:txBody>
                    <a:bodyPr/>
                    <a:lstStyle/>
                    <a:p>
                      <a:pPr algn="r"/>
                      <a:r>
                        <a:rPr lang="de-DE" sz="4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Center </a:t>
                      </a:r>
                      <a:r>
                        <a:rPr lang="de-DE" sz="4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endParaRPr lang="de-DE" sz="4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54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511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782565" y="3081876"/>
            <a:ext cx="4724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 spc="-300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de-DE" sz="9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FADB92-44F2-6A4A-A4E1-A20E82964522}"/>
              </a:ext>
            </a:extLst>
          </p:cNvPr>
          <p:cNvCxnSpPr>
            <a:cxnSpLocks/>
          </p:cNvCxnSpPr>
          <p:nvPr/>
        </p:nvCxnSpPr>
        <p:spPr>
          <a:xfrm>
            <a:off x="6506935" y="3690851"/>
            <a:ext cx="0" cy="554232"/>
          </a:xfrm>
          <a:prstGeom prst="line">
            <a:avLst/>
          </a:prstGeom>
          <a:ln w="155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90F47A-A977-5C4B-B0C7-78A3AEF45CA3}"/>
              </a:ext>
            </a:extLst>
          </p:cNvPr>
          <p:cNvCxnSpPr>
            <a:cxnSpLocks/>
          </p:cNvCxnSpPr>
          <p:nvPr/>
        </p:nvCxnSpPr>
        <p:spPr>
          <a:xfrm>
            <a:off x="6506935" y="3582231"/>
            <a:ext cx="0" cy="151719"/>
          </a:xfrm>
          <a:prstGeom prst="line">
            <a:avLst/>
          </a:prstGeom>
          <a:ln w="155575">
            <a:solidFill>
              <a:srgbClr val="0A51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F1BD92-B77B-7E44-A37F-2B39AE88579F}"/>
              </a:ext>
            </a:extLst>
          </p:cNvPr>
          <p:cNvCxnSpPr>
            <a:cxnSpLocks/>
          </p:cNvCxnSpPr>
          <p:nvPr/>
        </p:nvCxnSpPr>
        <p:spPr>
          <a:xfrm>
            <a:off x="6506935" y="3434357"/>
            <a:ext cx="0" cy="151719"/>
          </a:xfrm>
          <a:prstGeom prst="line">
            <a:avLst/>
          </a:prstGeom>
          <a:ln w="155575">
            <a:solidFill>
              <a:srgbClr val="D80A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888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430FD-9962-3549-805C-6F4343B07E0F}"/>
              </a:ext>
            </a:extLst>
          </p:cNvPr>
          <p:cNvSpPr txBox="1"/>
          <p:nvPr/>
        </p:nvSpPr>
        <p:spPr>
          <a:xfrm>
            <a:off x="1468303" y="1116565"/>
            <a:ext cx="563487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hessian.</a:t>
            </a:r>
            <a:r>
              <a:rPr lang="de-DE" sz="9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5DC96-ED57-8345-8CD9-1930F8725546}"/>
              </a:ext>
            </a:extLst>
          </p:cNvPr>
          <p:cNvSpPr txBox="1"/>
          <p:nvPr/>
        </p:nvSpPr>
        <p:spPr>
          <a:xfrm>
            <a:off x="8004438" y="1534480"/>
            <a:ext cx="2340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E3CA3-F91A-AF46-BFF0-2C7E4BB7A62B}"/>
              </a:ext>
            </a:extLst>
          </p:cNvPr>
          <p:cNvSpPr/>
          <p:nvPr/>
        </p:nvSpPr>
        <p:spPr>
          <a:xfrm>
            <a:off x="1657350" y="3848100"/>
            <a:ext cx="8115300" cy="272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663E45-3B8D-A945-84BC-2970EB196229}"/>
              </a:ext>
            </a:extLst>
          </p:cNvPr>
          <p:cNvGrpSpPr/>
          <p:nvPr/>
        </p:nvGrpSpPr>
        <p:grpSpPr>
          <a:xfrm>
            <a:off x="1910171" y="4009847"/>
            <a:ext cx="3496251" cy="2400656"/>
            <a:chOff x="662397" y="5057047"/>
            <a:chExt cx="2098938" cy="154943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828462-AC26-724B-928F-B78392E6365E}"/>
                </a:ext>
              </a:extLst>
            </p:cNvPr>
            <p:cNvSpPr txBox="1"/>
            <p:nvPr/>
          </p:nvSpPr>
          <p:spPr>
            <a:xfrm>
              <a:off x="1541850" y="5057047"/>
              <a:ext cx="1219485" cy="154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0" b="1" spc="-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117F59-1DB8-044B-AC59-4EFA2A5AB600}"/>
                </a:ext>
              </a:extLst>
            </p:cNvPr>
            <p:cNvSpPr/>
            <p:nvPr/>
          </p:nvSpPr>
          <p:spPr>
            <a:xfrm>
              <a:off x="662397" y="5397916"/>
              <a:ext cx="886446" cy="883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A748A74D-F259-E540-A11B-98E5129E5FD1}"/>
                </a:ext>
              </a:extLst>
            </p:cNvPr>
            <p:cNvSpPr/>
            <p:nvPr/>
          </p:nvSpPr>
          <p:spPr>
            <a:xfrm>
              <a:off x="765920" y="5538249"/>
              <a:ext cx="688876" cy="591759"/>
            </a:xfrm>
            <a:prstGeom prst="triangle">
              <a:avLst>
                <a:gd name="adj" fmla="val 487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1A3C28-86A6-C54B-8689-C91269E477A1}"/>
              </a:ext>
            </a:extLst>
          </p:cNvPr>
          <p:cNvGrpSpPr/>
          <p:nvPr/>
        </p:nvGrpSpPr>
        <p:grpSpPr>
          <a:xfrm>
            <a:off x="5551430" y="4492679"/>
            <a:ext cx="3383020" cy="1546171"/>
            <a:chOff x="5551430" y="4492679"/>
            <a:chExt cx="3383020" cy="154617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4FC9389-FCAD-1D4E-A924-2C7A8F292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 t="24208" r="25384" b="37142"/>
            <a:stretch/>
          </p:blipFill>
          <p:spPr>
            <a:xfrm>
              <a:off x="5551430" y="4492679"/>
              <a:ext cx="3383020" cy="1546171"/>
            </a:xfrm>
            <a:prstGeom prst="rect">
              <a:avLst/>
            </a:prstGeom>
          </p:spPr>
        </p:pic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D8A720FE-E3AE-A145-9000-18FA2695AB01}"/>
                </a:ext>
              </a:extLst>
            </p:cNvPr>
            <p:cNvSpPr/>
            <p:nvPr/>
          </p:nvSpPr>
          <p:spPr>
            <a:xfrm>
              <a:off x="5715000" y="4797843"/>
              <a:ext cx="1162050" cy="919163"/>
            </a:xfrm>
            <a:prstGeom prst="triangle">
              <a:avLst>
                <a:gd name="adj" fmla="val 48361"/>
              </a:avLst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8435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4C2B6E7-1B09-9148-ACFE-D82CD5281EF2}"/>
              </a:ext>
            </a:extLst>
          </p:cNvPr>
          <p:cNvSpPr/>
          <p:nvPr/>
        </p:nvSpPr>
        <p:spPr>
          <a:xfrm>
            <a:off x="930728" y="1861458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DDA76E-96CA-3E4F-AA77-2BDD929FFA2E}"/>
              </a:ext>
            </a:extLst>
          </p:cNvPr>
          <p:cNvSpPr txBox="1"/>
          <p:nvPr/>
        </p:nvSpPr>
        <p:spPr>
          <a:xfrm>
            <a:off x="7862237" y="945997"/>
            <a:ext cx="2271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solidFill>
                  <a:srgbClr val="0A519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spc="-300" dirty="0">
                <a:solidFill>
                  <a:srgbClr val="D80A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dirty="0">
              <a:solidFill>
                <a:srgbClr val="D80A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E0782-2682-4944-9CD8-6E51E14B370C}"/>
              </a:ext>
            </a:extLst>
          </p:cNvPr>
          <p:cNvSpPr txBox="1"/>
          <p:nvPr/>
        </p:nvSpPr>
        <p:spPr>
          <a:xfrm>
            <a:off x="4511484" y="3366001"/>
            <a:ext cx="23407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r>
              <a:rPr lang="de-DE" sz="9600" spc="-3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E02E7-96E0-704A-A1A0-55B140E3B85F}"/>
              </a:ext>
            </a:extLst>
          </p:cNvPr>
          <p:cNvSpPr txBox="1"/>
          <p:nvPr/>
        </p:nvSpPr>
        <p:spPr>
          <a:xfrm>
            <a:off x="1038361" y="3081309"/>
            <a:ext cx="755335" cy="128995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de-DE" sz="9600" spc="-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∂</a:t>
            </a:r>
            <a:endParaRPr lang="de-DE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095F3-2858-5B42-8554-16CE5F2D275D}"/>
              </a:ext>
            </a:extLst>
          </p:cNvPr>
          <p:cNvSpPr txBox="1"/>
          <p:nvPr/>
        </p:nvSpPr>
        <p:spPr>
          <a:xfrm>
            <a:off x="1931619" y="1583866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lang="de-DE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E90F975-2BBF-CE42-B613-B89443E09D5E}"/>
              </a:ext>
            </a:extLst>
          </p:cNvPr>
          <p:cNvSpPr/>
          <p:nvPr/>
        </p:nvSpPr>
        <p:spPr>
          <a:xfrm>
            <a:off x="4134119" y="5628067"/>
            <a:ext cx="1074211" cy="8757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192795-86CC-394D-BB54-D1242A952DE1}"/>
              </a:ext>
            </a:extLst>
          </p:cNvPr>
          <p:cNvSpPr/>
          <p:nvPr/>
        </p:nvSpPr>
        <p:spPr>
          <a:xfrm>
            <a:off x="4990622" y="5628067"/>
            <a:ext cx="926044" cy="875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A975CD1-7F58-1547-99F3-4417ED6A52FC}"/>
              </a:ext>
            </a:extLst>
          </p:cNvPr>
          <p:cNvSpPr/>
          <p:nvPr/>
        </p:nvSpPr>
        <p:spPr>
          <a:xfrm>
            <a:off x="4429081" y="5962918"/>
            <a:ext cx="495775" cy="38551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17C28-7B39-B749-8D07-3CBB18298B5D}"/>
              </a:ext>
            </a:extLst>
          </p:cNvPr>
          <p:cNvSpPr/>
          <p:nvPr/>
        </p:nvSpPr>
        <p:spPr>
          <a:xfrm>
            <a:off x="5196553" y="5834129"/>
            <a:ext cx="544925" cy="488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A1B60B8-41B4-7249-B1F7-02EBEE13C5F1}"/>
              </a:ext>
            </a:extLst>
          </p:cNvPr>
          <p:cNvSpPr/>
          <p:nvPr/>
        </p:nvSpPr>
        <p:spPr>
          <a:xfrm>
            <a:off x="5679718" y="5628066"/>
            <a:ext cx="1074211" cy="87576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30E112D-52D0-E14D-BD59-90BF60D5C08A}"/>
              </a:ext>
            </a:extLst>
          </p:cNvPr>
          <p:cNvSpPr/>
          <p:nvPr/>
        </p:nvSpPr>
        <p:spPr>
          <a:xfrm>
            <a:off x="5953680" y="6040193"/>
            <a:ext cx="541282" cy="482534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0D700B-C984-794E-A996-3DEC389FBEA8}"/>
              </a:ext>
            </a:extLst>
          </p:cNvPr>
          <p:cNvSpPr/>
          <p:nvPr/>
        </p:nvSpPr>
        <p:spPr>
          <a:xfrm>
            <a:off x="6560728" y="5628065"/>
            <a:ext cx="181693" cy="8757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7963B9-99A1-8849-ACC8-7E3BC596C504}"/>
              </a:ext>
            </a:extLst>
          </p:cNvPr>
          <p:cNvGrpSpPr/>
          <p:nvPr/>
        </p:nvGrpSpPr>
        <p:grpSpPr>
          <a:xfrm>
            <a:off x="662396" y="4195919"/>
            <a:ext cx="3496251" cy="2400656"/>
            <a:chOff x="662397" y="5057047"/>
            <a:chExt cx="2098938" cy="15494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14F81A-0876-1B4D-9303-D288CEFF8D74}"/>
                </a:ext>
              </a:extLst>
            </p:cNvPr>
            <p:cNvSpPr txBox="1"/>
            <p:nvPr/>
          </p:nvSpPr>
          <p:spPr>
            <a:xfrm>
              <a:off x="1541850" y="5057047"/>
              <a:ext cx="1219485" cy="1549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5000" b="1" spc="-300" dirty="0"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4F9E08C-BE62-7A46-9C6D-85780A9CBFD2}"/>
                </a:ext>
              </a:extLst>
            </p:cNvPr>
            <p:cNvSpPr/>
            <p:nvPr/>
          </p:nvSpPr>
          <p:spPr>
            <a:xfrm>
              <a:off x="662397" y="5397916"/>
              <a:ext cx="886446" cy="8835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72562EA-6607-8541-B180-8A48A211A9A4}"/>
                </a:ext>
              </a:extLst>
            </p:cNvPr>
            <p:cNvSpPr/>
            <p:nvPr/>
          </p:nvSpPr>
          <p:spPr>
            <a:xfrm>
              <a:off x="765920" y="5538249"/>
              <a:ext cx="688876" cy="591759"/>
            </a:xfrm>
            <a:prstGeom prst="triangle">
              <a:avLst>
                <a:gd name="adj" fmla="val 487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6" name="Triangle 25">
            <a:extLst>
              <a:ext uri="{FF2B5EF4-FFF2-40B4-BE49-F238E27FC236}">
                <a16:creationId xmlns:a16="http://schemas.microsoft.com/office/drawing/2014/main" id="{4A151216-42FB-3648-A2AC-E7DD8A24C81C}"/>
              </a:ext>
            </a:extLst>
          </p:cNvPr>
          <p:cNvSpPr/>
          <p:nvPr/>
        </p:nvSpPr>
        <p:spPr>
          <a:xfrm>
            <a:off x="8319310" y="3940935"/>
            <a:ext cx="1352724" cy="1121243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C67DF-795A-AE46-A42F-44BD86A08BD0}"/>
              </a:ext>
            </a:extLst>
          </p:cNvPr>
          <p:cNvSpPr txBox="1"/>
          <p:nvPr/>
        </p:nvSpPr>
        <p:spPr>
          <a:xfrm>
            <a:off x="9625026" y="3826587"/>
            <a:ext cx="1338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spc="-3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3D72F2-64BA-A74D-B410-DC96358F1DCD}"/>
              </a:ext>
            </a:extLst>
          </p:cNvPr>
          <p:cNvSpPr/>
          <p:nvPr/>
        </p:nvSpPr>
        <p:spPr>
          <a:xfrm>
            <a:off x="8770512" y="4494727"/>
            <a:ext cx="446106" cy="44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542AAE-A926-6F42-AEE7-7FF5D1FBF2BA}"/>
              </a:ext>
            </a:extLst>
          </p:cNvPr>
          <p:cNvSpPr txBox="1"/>
          <p:nvPr/>
        </p:nvSpPr>
        <p:spPr>
          <a:xfrm>
            <a:off x="6852189" y="2314101"/>
            <a:ext cx="2416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spc="-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</a:t>
            </a:r>
            <a:r>
              <a:rPr lang="de-DE" sz="9600" spc="-300" baseline="30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de-DE" sz="9600" b="1" spc="-3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</a:t>
            </a:r>
            <a:endParaRPr lang="de-DE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5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26DD0-BD3C-CE42-96DB-AAE2A7FC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4" y="0"/>
            <a:ext cx="10976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9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2383971"/>
            <a:ext cx="584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The </a:t>
            </a:r>
            <a:r>
              <a:rPr lang="de-DE" sz="4800" dirty="0" err="1"/>
              <a:t>Hessian</a:t>
            </a:r>
            <a:r>
              <a:rPr lang="de-DE" sz="4800" dirty="0"/>
              <a:t> Center </a:t>
            </a:r>
            <a:r>
              <a:rPr lang="de-DE" sz="4800" dirty="0" err="1"/>
              <a:t>for</a:t>
            </a:r>
            <a:endParaRPr lang="de-DE" sz="4800" dirty="0"/>
          </a:p>
          <a:p>
            <a:pPr algn="ctr"/>
            <a:r>
              <a:rPr lang="de-DE" sz="4800" dirty="0" err="1"/>
              <a:t>Artificial</a:t>
            </a:r>
            <a:r>
              <a:rPr lang="de-DE" sz="4800" dirty="0"/>
              <a:t> </a:t>
            </a:r>
            <a:r>
              <a:rPr lang="de-DE" sz="4800" dirty="0" err="1"/>
              <a:t>Intelligence</a:t>
            </a:r>
            <a:endParaRPr lang="de-DE" sz="4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68303" y="3168801"/>
            <a:ext cx="58498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79283" y="1328842"/>
            <a:ext cx="1338828" cy="1055129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5636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48071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A1D-7755-7B41-A1F4-C3356BE913CD}"/>
              </a:ext>
            </a:extLst>
          </p:cNvPr>
          <p:cNvSpPr txBox="1"/>
          <p:nvPr/>
        </p:nvSpPr>
        <p:spPr>
          <a:xfrm>
            <a:off x="1468303" y="3918857"/>
            <a:ext cx="5849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The </a:t>
            </a:r>
            <a:r>
              <a:rPr lang="de-DE" sz="4800" dirty="0" err="1"/>
              <a:t>Hessian</a:t>
            </a:r>
            <a:r>
              <a:rPr lang="de-DE" sz="4800" dirty="0"/>
              <a:t> Center </a:t>
            </a:r>
            <a:r>
              <a:rPr lang="de-DE" sz="4800" dirty="0" err="1"/>
              <a:t>for</a:t>
            </a:r>
            <a:endParaRPr lang="de-DE" sz="4800" dirty="0"/>
          </a:p>
          <a:p>
            <a:pPr algn="ctr"/>
            <a:r>
              <a:rPr lang="de-DE" sz="4800" dirty="0" err="1"/>
              <a:t>Artificial</a:t>
            </a:r>
            <a:r>
              <a:rPr lang="de-DE" sz="4800" dirty="0"/>
              <a:t> </a:t>
            </a:r>
            <a:r>
              <a:rPr lang="de-DE" sz="4800" dirty="0" err="1"/>
              <a:t>Intelligence</a:t>
            </a:r>
            <a:endParaRPr lang="de-DE" sz="4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D8A24-DBF1-794D-BBF4-59E8CE0D01E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68303" y="4703687"/>
            <a:ext cx="584980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832326" y="1281498"/>
            <a:ext cx="1338828" cy="1055129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9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48753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468303" y="1116565"/>
            <a:ext cx="4608954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90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9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116565"/>
            <a:ext cx="2152344" cy="1816822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r>
              <a:rPr lang="de-DE" sz="13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886420" y="1024587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1632858" y="2225501"/>
            <a:ext cx="4335002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6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>
            <a:off x="181981" y="1341056"/>
            <a:ext cx="5843266" cy="186204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1500" b="1" dirty="0" err="1">
                <a:latin typeface="Arial" panose="020B0604020202020204" pitchFamily="34" charset="0"/>
                <a:cs typeface="Arial" panose="020B0604020202020204" pitchFamily="34" charset="0"/>
              </a:rPr>
              <a:t>Hessian</a:t>
            </a:r>
            <a:endParaRPr lang="de-DE" sz="11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46D95A-D116-1741-8FA0-D23710671AC9}"/>
              </a:ext>
            </a:extLst>
          </p:cNvPr>
          <p:cNvSpPr txBox="1"/>
          <p:nvPr/>
        </p:nvSpPr>
        <p:spPr>
          <a:xfrm>
            <a:off x="5967859" y="1341055"/>
            <a:ext cx="2152344" cy="2052701"/>
          </a:xfrm>
          <a:prstGeom prst="rect">
            <a:avLst/>
          </a:prstGeom>
          <a:solidFill>
            <a:schemeClr val="tx1"/>
          </a:solidFill>
        </p:spPr>
        <p:txBody>
          <a:bodyPr wrap="none" rtlCol="0" anchor="ctr">
            <a:noAutofit/>
          </a:bodyPr>
          <a:lstStyle/>
          <a:p>
            <a:pPr algn="ctr"/>
            <a:r>
              <a: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43186-B264-C243-A2EC-4E2146ADB6AC}"/>
              </a:ext>
            </a:extLst>
          </p:cNvPr>
          <p:cNvSpPr txBox="1"/>
          <p:nvPr/>
        </p:nvSpPr>
        <p:spPr>
          <a:xfrm>
            <a:off x="4797652" y="1346400"/>
            <a:ext cx="108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BC520-BD81-B740-B4AE-8E4A66068740}"/>
              </a:ext>
            </a:extLst>
          </p:cNvPr>
          <p:cNvSpPr txBox="1"/>
          <p:nvPr/>
        </p:nvSpPr>
        <p:spPr>
          <a:xfrm>
            <a:off x="3503931" y="2767516"/>
            <a:ext cx="2601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Center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6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2E764-840D-F74B-AB65-AB54195FFEC8}"/>
              </a:ext>
            </a:extLst>
          </p:cNvPr>
          <p:cNvSpPr/>
          <p:nvPr/>
        </p:nvSpPr>
        <p:spPr>
          <a:xfrm>
            <a:off x="1649186" y="2409049"/>
            <a:ext cx="7854043" cy="163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B5871-8A05-D340-BA7A-789B4BA5212A}"/>
              </a:ext>
            </a:extLst>
          </p:cNvPr>
          <p:cNvGrpSpPr/>
          <p:nvPr/>
        </p:nvGrpSpPr>
        <p:grpSpPr>
          <a:xfrm>
            <a:off x="1880153" y="2157484"/>
            <a:ext cx="7623076" cy="1888126"/>
            <a:chOff x="181981" y="1341056"/>
            <a:chExt cx="7623076" cy="18881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181981" y="1341056"/>
              <a:ext cx="5843266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6D95A-D116-1741-8FA0-D23710671AC9}"/>
                </a:ext>
              </a:extLst>
            </p:cNvPr>
            <p:cNvSpPr txBox="1"/>
            <p:nvPr/>
          </p:nvSpPr>
          <p:spPr>
            <a:xfrm>
              <a:off x="5887492" y="1592622"/>
              <a:ext cx="1917565" cy="163656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11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43186-B264-C243-A2EC-4E2146ADB6AC}"/>
                </a:ext>
              </a:extLst>
            </p:cNvPr>
            <p:cNvSpPr txBox="1"/>
            <p:nvPr/>
          </p:nvSpPr>
          <p:spPr>
            <a:xfrm>
              <a:off x="5015774" y="1592621"/>
              <a:ext cx="8717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9BC520-BD81-B740-B4AE-8E4A66068740}"/>
                </a:ext>
              </a:extLst>
            </p:cNvPr>
            <p:cNvSpPr txBox="1"/>
            <p:nvPr/>
          </p:nvSpPr>
          <p:spPr>
            <a:xfrm>
              <a:off x="3503931" y="2767516"/>
              <a:ext cx="2383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Center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endParaRPr lang="de-DE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448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C8BC3D-2370-1F44-9F2B-587DB6D4ECB9}"/>
              </a:ext>
            </a:extLst>
          </p:cNvPr>
          <p:cNvSpPr txBox="1"/>
          <p:nvPr/>
        </p:nvSpPr>
        <p:spPr>
          <a:xfrm rot="2491988">
            <a:off x="3711613" y="2526812"/>
            <a:ext cx="9717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[H]</a:t>
            </a:r>
            <a:endParaRPr lang="de-DE" sz="4800" dirty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2807528-3047-5244-A871-2DA4E090C89F}"/>
              </a:ext>
            </a:extLst>
          </p:cNvPr>
          <p:cNvSpPr/>
          <p:nvPr/>
        </p:nvSpPr>
        <p:spPr>
          <a:xfrm rot="2491183">
            <a:off x="6057900" y="2157484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02111-B052-E84A-BE61-1FE45DE20522}"/>
              </a:ext>
            </a:extLst>
          </p:cNvPr>
          <p:cNvSpPr txBox="1"/>
          <p:nvPr/>
        </p:nvSpPr>
        <p:spPr>
          <a:xfrm>
            <a:off x="2685696" y="4318298"/>
            <a:ext cx="31261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6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H(AI)</a:t>
            </a:r>
            <a:endParaRPr lang="de-DE" sz="9600" b="1" dirty="0">
              <a:solidFill>
                <a:schemeClr val="bg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A2E764-840D-F74B-AB65-AB54195FFEC8}"/>
              </a:ext>
            </a:extLst>
          </p:cNvPr>
          <p:cNvSpPr/>
          <p:nvPr/>
        </p:nvSpPr>
        <p:spPr>
          <a:xfrm>
            <a:off x="1649186" y="2409049"/>
            <a:ext cx="7854043" cy="163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4E40D-7B95-6C47-BFCA-AF17E60320B4}"/>
              </a:ext>
            </a:extLst>
          </p:cNvPr>
          <p:cNvSpPr/>
          <p:nvPr/>
        </p:nvSpPr>
        <p:spPr>
          <a:xfrm>
            <a:off x="7429500" y="1551213"/>
            <a:ext cx="2073729" cy="2077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BB5871-8A05-D340-BA7A-789B4BA5212A}"/>
              </a:ext>
            </a:extLst>
          </p:cNvPr>
          <p:cNvGrpSpPr/>
          <p:nvPr/>
        </p:nvGrpSpPr>
        <p:grpSpPr>
          <a:xfrm>
            <a:off x="1880153" y="2157484"/>
            <a:ext cx="9377355" cy="1862048"/>
            <a:chOff x="181981" y="1341056"/>
            <a:chExt cx="9377355" cy="186204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C8BC3D-2370-1F44-9F2B-587DB6D4ECB9}"/>
                </a:ext>
              </a:extLst>
            </p:cNvPr>
            <p:cNvSpPr txBox="1"/>
            <p:nvPr/>
          </p:nvSpPr>
          <p:spPr>
            <a:xfrm>
              <a:off x="181981" y="1341056"/>
              <a:ext cx="567976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5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hessian</a:t>
              </a:r>
              <a:endParaRPr lang="de-DE" sz="11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6D95A-D116-1741-8FA0-D23710671AC9}"/>
                </a:ext>
              </a:extLst>
            </p:cNvPr>
            <p:cNvSpPr txBox="1"/>
            <p:nvPr/>
          </p:nvSpPr>
          <p:spPr>
            <a:xfrm>
              <a:off x="7641771" y="1427655"/>
              <a:ext cx="1917565" cy="163656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de-DE" sz="11500" b="1" dirty="0">
                  <a:latin typeface="Arial" panose="020B0604020202020204" pitchFamily="34" charset="0"/>
                  <a:cs typeface="Arial" panose="020B0604020202020204" pitchFamily="34" charset="0"/>
                </a:rPr>
                <a:t>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9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134</Words>
  <Application>Microsoft Macintosh PowerPoint</Application>
  <PresentationFormat>Widescreen</PresentationFormat>
  <Paragraphs>95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Apple Color Emoji</vt:lpstr>
      <vt:lpstr>Arial</vt:lpstr>
      <vt:lpstr>Calibri</vt:lpstr>
      <vt:lpstr>Calibri Light</vt:lpstr>
      <vt:lpstr>Cambria Math</vt:lpstr>
      <vt:lpstr>Office Theme</vt:lpstr>
      <vt:lpstr>HessianAI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HessianAI</dc:title>
  <dc:creator>Kristian Kersting</dc:creator>
  <cp:lastModifiedBy>Kristian Kersting</cp:lastModifiedBy>
  <cp:revision>31</cp:revision>
  <dcterms:created xsi:type="dcterms:W3CDTF">2020-09-11T08:37:29Z</dcterms:created>
  <dcterms:modified xsi:type="dcterms:W3CDTF">2020-09-14T15:45:07Z</dcterms:modified>
</cp:coreProperties>
</file>