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961438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14" y="-564"/>
      </p:cViewPr>
      <p:guideLst>
        <p:guide orient="horz" pos="864"/>
        <p:guide pos="2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852170"/>
            <a:ext cx="7617222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16" y="1554480"/>
            <a:ext cx="6273007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042" y="109855"/>
            <a:ext cx="2016324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72" y="109855"/>
            <a:ext cx="5899613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2" y="1762760"/>
            <a:ext cx="7617222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2" y="1162687"/>
            <a:ext cx="7617222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72" y="640082"/>
            <a:ext cx="3957968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98" y="640082"/>
            <a:ext cx="3957968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614047"/>
            <a:ext cx="395952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2" y="869950"/>
            <a:ext cx="3959525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88" y="614047"/>
            <a:ext cx="3961080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88" y="869950"/>
            <a:ext cx="3961080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3" y="109220"/>
            <a:ext cx="2948251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4" y="109222"/>
            <a:ext cx="5009693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3" y="574042"/>
            <a:ext cx="2948251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04" y="1920242"/>
            <a:ext cx="5376863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04" y="245110"/>
            <a:ext cx="5376863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04" y="2146937"/>
            <a:ext cx="5376863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2" y="109855"/>
            <a:ext cx="8065294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2" y="640082"/>
            <a:ext cx="8065294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2542540"/>
            <a:ext cx="2091002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7485-41F6-4749-A46B-1CB10674EBE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25" y="2542540"/>
            <a:ext cx="2837789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2542540"/>
            <a:ext cx="2091002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49DF-C6B2-4686-8BE9-DFB246DD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1127919" y="81290"/>
            <a:ext cx="1466415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SURF features </a:t>
            </a:r>
            <a:r>
              <a:rPr lang="en-US" sz="1400" dirty="0" smtClean="0">
                <a:solidFill>
                  <a:schemeClr val="tx1"/>
                </a:solidFill>
              </a:rPr>
              <a:t>in 3D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80719" y="189012"/>
            <a:ext cx="104341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RANSAC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67839" y="868170"/>
            <a:ext cx="869173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Inliers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32193" y="1534180"/>
            <a:ext cx="112801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RGBD ICP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42424" y="1534180"/>
            <a:ext cx="1466415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Color Point Cloud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stCxn id="94" idx="3"/>
            <a:endCxn id="101" idx="1"/>
          </p:cNvCxnSpPr>
          <p:nvPr/>
        </p:nvCxnSpPr>
        <p:spPr>
          <a:xfrm>
            <a:off x="4099719" y="342900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Straight Arrow Connector 145"/>
          <p:cNvCxnSpPr>
            <a:stCxn id="101" idx="2"/>
            <a:endCxn id="102" idx="0"/>
          </p:cNvCxnSpPr>
          <p:nvPr/>
        </p:nvCxnSpPr>
        <p:spPr>
          <a:xfrm>
            <a:off x="5002425" y="496789"/>
            <a:ext cx="1" cy="371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Straight Arrow Connector 153"/>
          <p:cNvCxnSpPr>
            <a:stCxn id="104" idx="3"/>
            <a:endCxn id="103" idx="1"/>
          </p:cNvCxnSpPr>
          <p:nvPr/>
        </p:nvCxnSpPr>
        <p:spPr>
          <a:xfrm>
            <a:off x="3308839" y="1688069"/>
            <a:ext cx="1723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Elbow Connector 159"/>
          <p:cNvCxnSpPr>
            <a:stCxn id="102" idx="3"/>
            <a:endCxn id="103" idx="0"/>
          </p:cNvCxnSpPr>
          <p:nvPr/>
        </p:nvCxnSpPr>
        <p:spPr>
          <a:xfrm>
            <a:off x="5437012" y="1022059"/>
            <a:ext cx="159187" cy="5121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TextBox 173"/>
          <p:cNvSpPr txBox="1"/>
          <p:nvPr/>
        </p:nvSpPr>
        <p:spPr>
          <a:xfrm>
            <a:off x="6955560" y="1426458"/>
            <a:ext cx="78960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Final RBT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>
            <a:stCxn id="103" idx="3"/>
            <a:endCxn id="174" idx="1"/>
          </p:cNvCxnSpPr>
          <p:nvPr/>
        </p:nvCxnSpPr>
        <p:spPr>
          <a:xfrm flipV="1">
            <a:off x="6160205" y="1688068"/>
            <a:ext cx="7953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0" name="TextBox 189"/>
          <p:cNvSpPr txBox="1"/>
          <p:nvPr/>
        </p:nvSpPr>
        <p:spPr>
          <a:xfrm>
            <a:off x="6566500" y="2170584"/>
            <a:ext cx="1567729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Kinect Position </a:t>
            </a:r>
            <a:r>
              <a:rPr lang="en-US" sz="1400" dirty="0" smtClean="0">
                <a:solidFill>
                  <a:schemeClr val="tx1"/>
                </a:solidFill>
              </a:rPr>
              <a:t>and Orientation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186185" y="2278307"/>
            <a:ext cx="1466415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3D Map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89719" y="1318736"/>
            <a:ext cx="1011888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RGBD from last 2 frames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Elbow Connector 220"/>
          <p:cNvCxnSpPr>
            <a:stCxn id="216" idx="0"/>
            <a:endCxn id="100" idx="1"/>
          </p:cNvCxnSpPr>
          <p:nvPr/>
        </p:nvCxnSpPr>
        <p:spPr>
          <a:xfrm rot="5400000" flipH="1" flipV="1">
            <a:off x="473873" y="664690"/>
            <a:ext cx="975836" cy="3322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5" name="TextBox 234"/>
          <p:cNvSpPr txBox="1"/>
          <p:nvPr/>
        </p:nvSpPr>
        <p:spPr>
          <a:xfrm>
            <a:off x="6098905" y="189012"/>
            <a:ext cx="1353614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Initial RBT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/>
          <p:cNvCxnSpPr>
            <a:stCxn id="101" idx="3"/>
            <a:endCxn id="235" idx="1"/>
          </p:cNvCxnSpPr>
          <p:nvPr/>
        </p:nvCxnSpPr>
        <p:spPr>
          <a:xfrm>
            <a:off x="5524131" y="342901"/>
            <a:ext cx="5747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2" name="Elbow Connector 241"/>
          <p:cNvCxnSpPr>
            <a:stCxn id="235" idx="2"/>
            <a:endCxn id="103" idx="0"/>
          </p:cNvCxnSpPr>
          <p:nvPr/>
        </p:nvCxnSpPr>
        <p:spPr>
          <a:xfrm rot="5400000">
            <a:off x="5667261" y="425728"/>
            <a:ext cx="1037391" cy="11795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6" name="Straight Arrow Connector 255"/>
          <p:cNvCxnSpPr>
            <a:stCxn id="174" idx="2"/>
            <a:endCxn id="190" idx="0"/>
          </p:cNvCxnSpPr>
          <p:nvPr/>
        </p:nvCxnSpPr>
        <p:spPr>
          <a:xfrm>
            <a:off x="7350364" y="1949678"/>
            <a:ext cx="1" cy="220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Elbow Connector 41"/>
          <p:cNvCxnSpPr>
            <a:stCxn id="104" idx="2"/>
            <a:endCxn id="194" idx="1"/>
          </p:cNvCxnSpPr>
          <p:nvPr/>
        </p:nvCxnSpPr>
        <p:spPr>
          <a:xfrm rot="16200000" flipH="1">
            <a:off x="3085789" y="1331799"/>
            <a:ext cx="590239" cy="16105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6" name="Straight Arrow Connector 235"/>
          <p:cNvCxnSpPr>
            <a:stCxn id="190" idx="1"/>
            <a:endCxn id="194" idx="3"/>
          </p:cNvCxnSpPr>
          <p:nvPr/>
        </p:nvCxnSpPr>
        <p:spPr>
          <a:xfrm flipH="1">
            <a:off x="5652600" y="2432194"/>
            <a:ext cx="9139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>
            <a:stCxn id="216" idx="3"/>
            <a:endCxn id="104" idx="1"/>
          </p:cNvCxnSpPr>
          <p:nvPr/>
        </p:nvCxnSpPr>
        <p:spPr>
          <a:xfrm>
            <a:off x="1301607" y="1688068"/>
            <a:ext cx="54081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3056307" y="81290"/>
            <a:ext cx="1043412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Descriptor matching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100" idx="3"/>
            <a:endCxn id="94" idx="1"/>
          </p:cNvCxnSpPr>
          <p:nvPr/>
        </p:nvCxnSpPr>
        <p:spPr>
          <a:xfrm>
            <a:off x="2594334" y="342900"/>
            <a:ext cx="4619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851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</cp:lastModifiedBy>
  <cp:revision>3</cp:revision>
  <dcterms:created xsi:type="dcterms:W3CDTF">2011-12-19T20:50:32Z</dcterms:created>
  <dcterms:modified xsi:type="dcterms:W3CDTF">2011-12-19T21:17:58Z</dcterms:modified>
</cp:coreProperties>
</file>