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800600" cy="3035300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188" y="-84"/>
      </p:cViewPr>
      <p:guideLst>
        <p:guide orient="horz" pos="956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dro.Pedro-PC\Desktop\568\rgbd-slam\docs\Odometry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dro.Pedro-PC\Desktop\568\rgbd-slam\docs\Odometry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Translational error vs. distance traveled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Corridor</c:v>
          </c:tx>
          <c:xVal>
            <c:numRef>
              <c:f>Sheet1!$C$17:$E$17</c:f>
              <c:numCache>
                <c:formatCode>General</c:formatCode>
                <c:ptCount val="3"/>
                <c:pt idx="0">
                  <c:v>0</c:v>
                </c:pt>
                <c:pt idx="1">
                  <c:v>490</c:v>
                </c:pt>
                <c:pt idx="2">
                  <c:v>918</c:v>
                </c:pt>
              </c:numCache>
            </c:numRef>
          </c:xVal>
          <c:yVal>
            <c:numRef>
              <c:f>Sheet1!$R$16:$T$16</c:f>
              <c:numCache>
                <c:formatCode>General</c:formatCode>
                <c:ptCount val="3"/>
                <c:pt idx="0">
                  <c:v>0.53815189305622635</c:v>
                </c:pt>
                <c:pt idx="1">
                  <c:v>34.196354812318809</c:v>
                </c:pt>
                <c:pt idx="2">
                  <c:v>42.626810218687488</c:v>
                </c:pt>
              </c:numCache>
            </c:numRef>
          </c:yVal>
          <c:smooth val="1"/>
        </c:ser>
        <c:ser>
          <c:idx val="1"/>
          <c:order val="1"/>
          <c:tx>
            <c:v>Table</c:v>
          </c:tx>
          <c:xVal>
            <c:numRef>
              <c:f>Sheet1!$AA$6:$AF$6</c:f>
              <c:numCache>
                <c:formatCode>General</c:formatCode>
                <c:ptCount val="6"/>
                <c:pt idx="0">
                  <c:v>0</c:v>
                </c:pt>
                <c:pt idx="1">
                  <c:v>89.220233131280267</c:v>
                </c:pt>
                <c:pt idx="2">
                  <c:v>122.22023313128027</c:v>
                </c:pt>
                <c:pt idx="3">
                  <c:v>171.71770781433861</c:v>
                </c:pt>
                <c:pt idx="4">
                  <c:v>209.5759962067105</c:v>
                </c:pt>
                <c:pt idx="5">
                  <c:v>248.57920120322328</c:v>
                </c:pt>
              </c:numCache>
            </c:numRef>
          </c:xVal>
          <c:yVal>
            <c:numRef>
              <c:f>Sheet1!$AA$3:$AF$3</c:f>
              <c:numCache>
                <c:formatCode>General</c:formatCode>
                <c:ptCount val="6"/>
                <c:pt idx="0">
                  <c:v>1.054903635409415</c:v>
                </c:pt>
                <c:pt idx="1">
                  <c:v>6.6385493001106859</c:v>
                </c:pt>
                <c:pt idx="2">
                  <c:v>11.868965879553283</c:v>
                </c:pt>
                <c:pt idx="3">
                  <c:v>16.224840068549206</c:v>
                </c:pt>
                <c:pt idx="4">
                  <c:v>13.668903848882696</c:v>
                </c:pt>
                <c:pt idx="5">
                  <c:v>20.655114880823103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38304"/>
        <c:axId val="74793728"/>
      </c:scatterChart>
      <c:valAx>
        <c:axId val="74738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 traveled (cm)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793728"/>
        <c:crosses val="autoZero"/>
        <c:crossBetween val="midCat"/>
      </c:valAx>
      <c:valAx>
        <c:axId val="747937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Euclidian distance in x, y, z (cm)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73830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>
          <a:latin typeface="Cambria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Angular error vs. distance traveled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Corridor</c:v>
          </c:tx>
          <c:xVal>
            <c:numRef>
              <c:f>Sheet1!$C$17:$E$17</c:f>
              <c:numCache>
                <c:formatCode>General</c:formatCode>
                <c:ptCount val="3"/>
                <c:pt idx="0">
                  <c:v>0</c:v>
                </c:pt>
                <c:pt idx="1">
                  <c:v>490</c:v>
                </c:pt>
                <c:pt idx="2">
                  <c:v>918</c:v>
                </c:pt>
              </c:numCache>
            </c:numRef>
          </c:xVal>
          <c:yVal>
            <c:numRef>
              <c:f>Sheet1!$R$19:$T$19</c:f>
              <c:numCache>
                <c:formatCode>General</c:formatCode>
                <c:ptCount val="3"/>
                <c:pt idx="0">
                  <c:v>0.41067149348665816</c:v>
                </c:pt>
                <c:pt idx="1">
                  <c:v>2.8372440417945652</c:v>
                </c:pt>
                <c:pt idx="2">
                  <c:v>8.4070796534433985</c:v>
                </c:pt>
              </c:numCache>
            </c:numRef>
          </c:yVal>
          <c:smooth val="1"/>
        </c:ser>
        <c:ser>
          <c:idx val="1"/>
          <c:order val="1"/>
          <c:tx>
            <c:v>Table</c:v>
          </c:tx>
          <c:xVal>
            <c:numRef>
              <c:f>Sheet1!$AA$6:$AF$6</c:f>
              <c:numCache>
                <c:formatCode>General</c:formatCode>
                <c:ptCount val="6"/>
                <c:pt idx="0">
                  <c:v>0</c:v>
                </c:pt>
                <c:pt idx="1">
                  <c:v>89.220233131280267</c:v>
                </c:pt>
                <c:pt idx="2">
                  <c:v>122.22023313128027</c:v>
                </c:pt>
                <c:pt idx="3">
                  <c:v>171.71770781433861</c:v>
                </c:pt>
                <c:pt idx="4">
                  <c:v>209.5759962067105</c:v>
                </c:pt>
                <c:pt idx="5">
                  <c:v>248.57920120322328</c:v>
                </c:pt>
              </c:numCache>
            </c:numRef>
          </c:xVal>
          <c:yVal>
            <c:numRef>
              <c:f>Sheet1!$AA$7:$AF$7</c:f>
              <c:numCache>
                <c:formatCode>General</c:formatCode>
                <c:ptCount val="6"/>
                <c:pt idx="0">
                  <c:v>1.8575358715781809</c:v>
                </c:pt>
                <c:pt idx="1">
                  <c:v>6.1094680192532147</c:v>
                </c:pt>
                <c:pt idx="2">
                  <c:v>5.2954604543667081</c:v>
                </c:pt>
                <c:pt idx="3">
                  <c:v>6.1724885373500227</c:v>
                </c:pt>
                <c:pt idx="4">
                  <c:v>10.524133962613615</c:v>
                </c:pt>
                <c:pt idx="5">
                  <c:v>10.556633607644553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005312"/>
        <c:axId val="75040640"/>
      </c:scatterChart>
      <c:valAx>
        <c:axId val="75005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 traveled (cm)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5040640"/>
        <c:crosses val="autoZero"/>
        <c:crossBetween val="midCat"/>
      </c:valAx>
      <c:valAx>
        <c:axId val="750406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Euclidian distance in r, p, y (degrees)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50053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>
          <a:latin typeface="Cambria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" y="942911"/>
            <a:ext cx="4080510" cy="6506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90" y="1720003"/>
            <a:ext cx="3360420" cy="7756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435" y="121553"/>
            <a:ext cx="1080135" cy="25898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0" y="121553"/>
            <a:ext cx="3160395" cy="25898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14" y="1950462"/>
            <a:ext cx="4080510" cy="6028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214" y="1286490"/>
            <a:ext cx="4080510" cy="6639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0" y="708237"/>
            <a:ext cx="2120265" cy="200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0305" y="708237"/>
            <a:ext cx="2120265" cy="200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30" y="679430"/>
            <a:ext cx="2121099" cy="2831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030" y="962583"/>
            <a:ext cx="2121099" cy="1748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8639" y="679430"/>
            <a:ext cx="2121932" cy="2831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8639" y="962583"/>
            <a:ext cx="2121932" cy="1748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1" y="120851"/>
            <a:ext cx="1579365" cy="5143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01" y="120851"/>
            <a:ext cx="2683669" cy="25905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031" y="635165"/>
            <a:ext cx="1579365" cy="2076230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51" y="2124710"/>
            <a:ext cx="2880360" cy="2508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0951" y="271210"/>
            <a:ext cx="2880360" cy="182118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0951" y="2375544"/>
            <a:ext cx="2880360" cy="356226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030" y="121554"/>
            <a:ext cx="4320540" cy="50588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30" y="708237"/>
            <a:ext cx="4320540" cy="2003158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030" y="2813274"/>
            <a:ext cx="1120140" cy="1616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5A88-B355-41B8-9CE0-211DDECACD28}" type="datetimeFigureOut">
              <a:rPr lang="en-US" smtClean="0"/>
              <a:t>12/16/2011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0205" y="2813274"/>
            <a:ext cx="1520190" cy="1616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0430" y="2813274"/>
            <a:ext cx="1120140" cy="161602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5F0C-ECE5-44F5-9179-068B8EC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460226"/>
              </p:ext>
            </p:extLst>
          </p:nvPr>
        </p:nvGraphicFramePr>
        <p:xfrm>
          <a:off x="0" y="0"/>
          <a:ext cx="4800600" cy="303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3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699502"/>
              </p:ext>
            </p:extLst>
          </p:nvPr>
        </p:nvGraphicFramePr>
        <p:xfrm>
          <a:off x="1" y="0"/>
          <a:ext cx="4800600" cy="303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559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1</cp:revision>
  <dcterms:created xsi:type="dcterms:W3CDTF">2011-12-16T19:56:05Z</dcterms:created>
  <dcterms:modified xsi:type="dcterms:W3CDTF">2011-12-16T20:00:33Z</dcterms:modified>
</cp:coreProperties>
</file>