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DRiOYg1ZeCZvQ548uZrc4BgvUXY4dHrFw7OPvXHcOIY/edit#gid=0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DRiOYg1ZeCZvQ548uZrc4BgvUXY4dHrFw7OPvXHcOIY/edit#gid=0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DRiOYg1ZeCZvQ548uZrc4BgvUXY4dHrFw7OPvXHcOIY/edit#gid=0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2e1424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2e1424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2d7265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2d7265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2d7265b5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2d7265b5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Your implementation. (bulk of your talk ~6 minutes)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2e1424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2e1424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Convolutional layer: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-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A layer that consists of a set of “filters”. The filters take a subset of the input data at a time, but are applied across the full input (by sweeping over the input). The operations performed by this layer are still linear/matrix multiplications, but they go through an activation function at the output, which is usually a non-linear operation.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Pooling: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Pooling layers reduce the dimensions of the data by combining the outputs of neuron clusters at one layer into a single neuron in the next layer.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uses the maximum value from each of a cluster of neurons at the prior layer.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Normalisation layer: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-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Used at the input for feature scaling, and in batch normalisation at hidden layers.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2e1424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2e1424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2d7265b5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2d7265b5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2"/>
              </a:rPr>
              <a:t>https://docs.google.com/spreadsheets/d/1DRiOYg1ZeCZvQ548uZrc4BgvUXY4dHrFw7OPvXHcOIY/edit#gid=0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2e1424f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2e1424f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sz="1200" u="sng">
                <a:hlinkClick r:id="rId2"/>
              </a:rPr>
              <a:t>https://docs.google.com/spreadsheets/d/1DRiOYg1ZeCZvQ548uZrc4BgvUXY4dHrFw7OPvXHcOIY/edit#gid=0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2e1424f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2e1424f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sz="1200" u="sng">
                <a:hlinkClick r:id="rId2"/>
              </a:rPr>
              <a:t>https://docs.google.com/spreadsheets/d/1DRiOYg1ZeCZvQ548uZrc4BgvUXY4dHrFw7OPvXHcOIY/edit#gid=0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2d7265b5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2d7265b5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 Results and Conclusions. (Hit main points and wrap it well). (~ 2 minutes)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rgbClr val="43434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25350" y="0"/>
            <a:ext cx="9194700" cy="17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19125" y="1740800"/>
            <a:ext cx="9163200" cy="345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8450" y="-25325"/>
            <a:ext cx="9152400" cy="516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i.stanford.edu/~jkrause/cars/car_dataset.html" TargetMode="External"/><Relationship Id="rId4" Type="http://schemas.openxmlformats.org/officeDocument/2006/relationships/hyperlink" Target="https://elitedatascience.com/keras-tutorial-deep-learning-in-python#step-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390525" y="1819275"/>
            <a:ext cx="8476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of Cars via Neural Network, Runtime, and Accuracy Analysis</a:t>
            </a:r>
            <a:endParaRPr sz="3500"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John Kim &amp; Jeremy Ronquillo</a:t>
            </a:r>
            <a:endParaRPr/>
          </a:p>
        </p:txBody>
      </p:sp>
      <p:pic>
        <p:nvPicPr>
          <p:cNvPr descr="Image result for cars"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650" y="2752875"/>
            <a:ext cx="3949699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s"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50" y="106350"/>
            <a:ext cx="2572675" cy="14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http://ai.stanford.edu/~jkrause/cars/car_dataset.html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Keras Tutorial: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https://elitedatascience.com/keras-tutorial-deep-learning-in-python#step-1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71900" y="1919075"/>
            <a:ext cx="3986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Hands-free driving technology available on luxury cars.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autonomous driving is on the rise!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automations utilize neural networks to detect surrounding cars, pedestrians, objects, etc.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858" y="1921974"/>
            <a:ext cx="4521218" cy="25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57850" y="4419805"/>
            <a:ext cx="45213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Image: Telsa Autonomy Day 2019 - Full Self-Driving Autopilot Investor Conference Event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manipulation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 DataFrame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Convolutional layers - 64 filters each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reduce the number of free parameters in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 filter - 25% for convolution layers &amp; 40% for dense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Regularizing filter to prevent overfitting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Max pooling layer - 2x2 matrix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</a:t>
            </a:r>
            <a:r>
              <a:rPr lang="en"/>
              <a:t>dimensionality</a:t>
            </a:r>
            <a:r>
              <a:rPr lang="en"/>
              <a:t> of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layer - output arrays of shape (*, 256)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operations that connects the input to the output by respective weights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layer - output arrays of (*, 49)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layer of neural network (predicts class)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1919075"/>
            <a:ext cx="82221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For all images: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Image Cropping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Image Scaling</a:t>
            </a:r>
            <a:endParaRPr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25x25 pixels to 200x200 </a:t>
            </a:r>
            <a:r>
              <a:rPr lang="en">
                <a:highlight>
                  <a:schemeClr val="lt1"/>
                </a:highlight>
              </a:rPr>
              <a:t>pixels</a:t>
            </a:r>
            <a:endParaRPr>
              <a:highlight>
                <a:srgbClr val="FFFFFF"/>
              </a:highlight>
            </a:endParaRPr>
          </a:p>
        </p:txBody>
      </p:sp>
      <p:grpSp>
        <p:nvGrpSpPr>
          <p:cNvPr id="100" name="Google Shape;100;p17"/>
          <p:cNvGrpSpPr/>
          <p:nvPr/>
        </p:nvGrpSpPr>
        <p:grpSpPr>
          <a:xfrm>
            <a:off x="554227" y="3145122"/>
            <a:ext cx="8057454" cy="1924078"/>
            <a:chOff x="650400" y="3040000"/>
            <a:chExt cx="8469050" cy="2124175"/>
          </a:xfrm>
        </p:grpSpPr>
        <p:sp>
          <p:nvSpPr>
            <p:cNvPr id="101" name="Google Shape;101;p17"/>
            <p:cNvSpPr/>
            <p:nvPr/>
          </p:nvSpPr>
          <p:spPr>
            <a:xfrm>
              <a:off x="3284175" y="3790375"/>
              <a:ext cx="507000" cy="343500"/>
            </a:xfrm>
            <a:prstGeom prst="rightArrow">
              <a:avLst>
                <a:gd fmla="val 50000" name="adj1"/>
                <a:gd fmla="val 64613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2843" y="3040000"/>
              <a:ext cx="2460449" cy="1844275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3" name="Google Shape;103;p17"/>
            <p:cNvSpPr/>
            <p:nvPr/>
          </p:nvSpPr>
          <p:spPr>
            <a:xfrm>
              <a:off x="6606613" y="3805663"/>
              <a:ext cx="507000" cy="343500"/>
            </a:xfrm>
            <a:prstGeom prst="rightArrow">
              <a:avLst>
                <a:gd fmla="val 50000" name="adj1"/>
                <a:gd fmla="val 64613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4" name="Google Shape;10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46275" y="3353525"/>
              <a:ext cx="2486025" cy="1247775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5" name="Google Shape;105;p17"/>
            <p:cNvSpPr txBox="1"/>
            <p:nvPr/>
          </p:nvSpPr>
          <p:spPr>
            <a:xfrm>
              <a:off x="650400" y="4820675"/>
              <a:ext cx="24606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Original Image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3958988" y="4525100"/>
              <a:ext cx="24606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Cropped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Image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6658850" y="4433600"/>
              <a:ext cx="24606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Scaled Image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100 x 100 pixels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12900" y="3501163"/>
              <a:ext cx="952500" cy="9525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Run Configurations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71900" y="1919075"/>
            <a:ext cx="82221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Training rate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0.8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Image scaling (width x height)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25 x 25 pixels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50 x 50 pixels</a:t>
            </a:r>
            <a:endParaRPr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…</a:t>
            </a:r>
            <a:endParaRPr sz="1400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200 x 200 pixels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Epoch (training phase iterations)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30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Executed on University of the Pacific’s ECS Cluster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Training &amp; Testing Runtimes</a:t>
            </a:r>
            <a:endParaRPr/>
          </a:p>
        </p:txBody>
      </p:sp>
      <p:pic>
        <p:nvPicPr>
          <p:cNvPr id="120" name="Google Shape;120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0" y="2029046"/>
            <a:ext cx="4328700" cy="267658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457" y="2029050"/>
            <a:ext cx="4328694" cy="267657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Accuracy</a:t>
            </a:r>
            <a:endParaRPr/>
          </a:p>
        </p:txBody>
      </p:sp>
      <p:pic>
        <p:nvPicPr>
          <p:cNvPr id="127" name="Google Shape;127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49" y="2029054"/>
            <a:ext cx="4328700" cy="267657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just isn’t </a:t>
            </a:r>
            <a:r>
              <a:rPr lang="en"/>
              <a:t>enough time!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a large dataset of high resolution images takes a very long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on high resolution images also takes a while.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More iterations lead to accurate results, but also take more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 acceleration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Varying # training iterations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Detection of other objects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