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Roboto"/>
      <p:regular r:id="rId18"/>
      <p:bold r:id="rId19"/>
      <p:italic r:id="rId20"/>
      <p:boldItalic r:id="rId21"/>
    </p:embeddedFont>
    <p:embeddedFont>
      <p:font typeface="EB Garamond"/>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h922XrljQ7uW2yi+G44bnRZteh4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EBGaramond-regular.fntdata"/><Relationship Id="rId21" Type="http://schemas.openxmlformats.org/officeDocument/2006/relationships/font" Target="fonts/Roboto-boldItalic.fntdata"/><Relationship Id="rId24" Type="http://schemas.openxmlformats.org/officeDocument/2006/relationships/font" Target="fonts/EBGaramond-italic.fntdata"/><Relationship Id="rId23" Type="http://schemas.openxmlformats.org/officeDocument/2006/relationships/font" Target="fonts/EBGaramon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EBGaramond-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9fac530c70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9fac530c70_5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fac530c70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29fac530c70_6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fac530c70_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29fac530c70_6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fac530c70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29fac530c70_6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9fac530c7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29fac530c70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accent5"/>
              </a:buClr>
              <a:buSzPts val="5400"/>
              <a:buFont typeface="EB Garamond"/>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110000"/>
              </a:lnSpc>
              <a:spcBef>
                <a:spcPts val="1000"/>
              </a:spcBef>
              <a:spcAft>
                <a:spcPts val="0"/>
              </a:spcAft>
              <a:buSzPts val="1920"/>
              <a:buNone/>
              <a:defRPr sz="2400"/>
            </a:lvl1pPr>
            <a:lvl2pPr lvl="1" algn="ctr">
              <a:lnSpc>
                <a:spcPct val="110000"/>
              </a:lnSpc>
              <a:spcBef>
                <a:spcPts val="500"/>
              </a:spcBef>
              <a:spcAft>
                <a:spcPts val="0"/>
              </a:spcAft>
              <a:buSzPts val="1600"/>
              <a:buNone/>
              <a:defRPr sz="2000"/>
            </a:lvl2pPr>
            <a:lvl3pPr lvl="2" algn="ctr">
              <a:lnSpc>
                <a:spcPct val="110000"/>
              </a:lnSpc>
              <a:spcBef>
                <a:spcPts val="500"/>
              </a:spcBef>
              <a:spcAft>
                <a:spcPts val="0"/>
              </a:spcAft>
              <a:buSzPts val="1440"/>
              <a:buNone/>
              <a:defRPr sz="1800"/>
            </a:lvl3pPr>
            <a:lvl4pPr lvl="3" algn="ctr">
              <a:lnSpc>
                <a:spcPct val="110000"/>
              </a:lnSpc>
              <a:spcBef>
                <a:spcPts val="500"/>
              </a:spcBef>
              <a:spcAft>
                <a:spcPts val="0"/>
              </a:spcAft>
              <a:buSzPts val="1280"/>
              <a:buNone/>
              <a:defRPr sz="1600"/>
            </a:lvl4pPr>
            <a:lvl5pPr lvl="4" algn="ctr">
              <a:lnSpc>
                <a:spcPct val="110000"/>
              </a:lnSpc>
              <a:spcBef>
                <a:spcPts val="500"/>
              </a:spcBef>
              <a:spcAft>
                <a:spcPts val="0"/>
              </a:spcAft>
              <a:buSzPts val="128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10"/>
          <p:cNvSpPr txBox="1"/>
          <p:nvPr>
            <p:ph idx="10" type="dt"/>
          </p:nvPr>
        </p:nvSpPr>
        <p:spPr>
          <a:xfrm>
            <a:off x="838200" y="64293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0"/>
          <p:cNvSpPr txBox="1"/>
          <p:nvPr>
            <p:ph idx="11" type="ftr"/>
          </p:nvPr>
        </p:nvSpPr>
        <p:spPr>
          <a:xfrm>
            <a:off x="4038600" y="64293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0"/>
          <p:cNvSpPr txBox="1"/>
          <p:nvPr>
            <p:ph idx="12" type="sldNum"/>
          </p:nvPr>
        </p:nvSpPr>
        <p:spPr>
          <a:xfrm>
            <a:off x="8610600" y="64293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19"/>
          <p:cNvSpPr txBox="1"/>
          <p:nvPr>
            <p:ph type="title"/>
          </p:nvPr>
        </p:nvSpPr>
        <p:spPr>
          <a:xfrm>
            <a:off x="838200" y="68103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9"/>
          <p:cNvSpPr txBox="1"/>
          <p:nvPr>
            <p:ph idx="1" type="body"/>
          </p:nvPr>
        </p:nvSpPr>
        <p:spPr>
          <a:xfrm rot="5400000">
            <a:off x="4096847" y="-1079990"/>
            <a:ext cx="3998306" cy="10515600"/>
          </a:xfrm>
          <a:prstGeom prst="rect">
            <a:avLst/>
          </a:prstGeom>
          <a:noFill/>
          <a:ln>
            <a:noFill/>
          </a:ln>
        </p:spPr>
        <p:txBody>
          <a:bodyPr anchorCtr="0" anchor="t" bIns="45700" lIns="91425" spcFirstLastPara="1" rIns="91425" wrap="square" tIns="45700">
            <a:normAutofit/>
          </a:bodyPr>
          <a:lstStyle>
            <a:lvl1pPr indent="-320040" lvl="0" marL="457200" algn="l">
              <a:lnSpc>
                <a:spcPct val="110000"/>
              </a:lnSpc>
              <a:spcBef>
                <a:spcPts val="1000"/>
              </a:spcBef>
              <a:spcAft>
                <a:spcPts val="0"/>
              </a:spcAft>
              <a:buSzPts val="1440"/>
              <a:buChar char="▪"/>
              <a:defRPr/>
            </a:lvl1pPr>
            <a:lvl2pPr indent="-320040" lvl="1" marL="914400" algn="l">
              <a:lnSpc>
                <a:spcPct val="110000"/>
              </a:lnSpc>
              <a:spcBef>
                <a:spcPts val="500"/>
              </a:spcBef>
              <a:spcAft>
                <a:spcPts val="0"/>
              </a:spcAft>
              <a:buSzPts val="1440"/>
              <a:buChar char="▪"/>
              <a:defRPr/>
            </a:lvl2pPr>
            <a:lvl3pPr indent="-320039" lvl="2" marL="1371600" algn="l">
              <a:lnSpc>
                <a:spcPct val="110000"/>
              </a:lnSpc>
              <a:spcBef>
                <a:spcPts val="500"/>
              </a:spcBef>
              <a:spcAft>
                <a:spcPts val="0"/>
              </a:spcAft>
              <a:buSzPts val="1440"/>
              <a:buChar char="▪"/>
              <a:defRPr/>
            </a:lvl3pPr>
            <a:lvl4pPr indent="-320039" lvl="3" marL="1828800" algn="l">
              <a:lnSpc>
                <a:spcPct val="110000"/>
              </a:lnSpc>
              <a:spcBef>
                <a:spcPts val="500"/>
              </a:spcBef>
              <a:spcAft>
                <a:spcPts val="0"/>
              </a:spcAft>
              <a:buSzPts val="1440"/>
              <a:buChar char="▪"/>
              <a:defRPr/>
            </a:lvl4pPr>
            <a:lvl5pPr indent="-320039" lvl="4" marL="2286000" algn="l">
              <a:lnSpc>
                <a:spcPct val="110000"/>
              </a:lnSpc>
              <a:spcBef>
                <a:spcPts val="50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9"/>
          <p:cNvSpPr txBox="1"/>
          <p:nvPr>
            <p:ph idx="10" type="dt"/>
          </p:nvPr>
        </p:nvSpPr>
        <p:spPr>
          <a:xfrm>
            <a:off x="838200" y="64293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1" type="ftr"/>
          </p:nvPr>
        </p:nvSpPr>
        <p:spPr>
          <a:xfrm>
            <a:off x="4038600" y="64293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9"/>
          <p:cNvSpPr txBox="1"/>
          <p:nvPr>
            <p:ph idx="12" type="sldNum"/>
          </p:nvPr>
        </p:nvSpPr>
        <p:spPr>
          <a:xfrm>
            <a:off x="8610600" y="64293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20"/>
          <p:cNvSpPr txBox="1"/>
          <p:nvPr>
            <p:ph type="title"/>
          </p:nvPr>
        </p:nvSpPr>
        <p:spPr>
          <a:xfrm rot="5400000">
            <a:off x="7331869" y="2155031"/>
            <a:ext cx="5414963"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0"/>
          <p:cNvSpPr txBox="1"/>
          <p:nvPr>
            <p:ph idx="1" type="body"/>
          </p:nvPr>
        </p:nvSpPr>
        <p:spPr>
          <a:xfrm rot="5400000">
            <a:off x="1997869" y="-397669"/>
            <a:ext cx="5414963" cy="7734300"/>
          </a:xfrm>
          <a:prstGeom prst="rect">
            <a:avLst/>
          </a:prstGeom>
          <a:noFill/>
          <a:ln>
            <a:noFill/>
          </a:ln>
        </p:spPr>
        <p:txBody>
          <a:bodyPr anchorCtr="0" anchor="t" bIns="45700" lIns="91425" spcFirstLastPara="1" rIns="91425" wrap="square" tIns="45700">
            <a:normAutofit/>
          </a:bodyPr>
          <a:lstStyle>
            <a:lvl1pPr indent="-320040" lvl="0" marL="457200" algn="l">
              <a:lnSpc>
                <a:spcPct val="110000"/>
              </a:lnSpc>
              <a:spcBef>
                <a:spcPts val="1000"/>
              </a:spcBef>
              <a:spcAft>
                <a:spcPts val="0"/>
              </a:spcAft>
              <a:buSzPts val="1440"/>
              <a:buChar char="▪"/>
              <a:defRPr/>
            </a:lvl1pPr>
            <a:lvl2pPr indent="-320040" lvl="1" marL="914400" algn="l">
              <a:lnSpc>
                <a:spcPct val="110000"/>
              </a:lnSpc>
              <a:spcBef>
                <a:spcPts val="500"/>
              </a:spcBef>
              <a:spcAft>
                <a:spcPts val="0"/>
              </a:spcAft>
              <a:buSzPts val="1440"/>
              <a:buChar char="▪"/>
              <a:defRPr/>
            </a:lvl2pPr>
            <a:lvl3pPr indent="-320039" lvl="2" marL="1371600" algn="l">
              <a:lnSpc>
                <a:spcPct val="110000"/>
              </a:lnSpc>
              <a:spcBef>
                <a:spcPts val="500"/>
              </a:spcBef>
              <a:spcAft>
                <a:spcPts val="0"/>
              </a:spcAft>
              <a:buSzPts val="1440"/>
              <a:buChar char="▪"/>
              <a:defRPr/>
            </a:lvl3pPr>
            <a:lvl4pPr indent="-320039" lvl="3" marL="1828800" algn="l">
              <a:lnSpc>
                <a:spcPct val="110000"/>
              </a:lnSpc>
              <a:spcBef>
                <a:spcPts val="500"/>
              </a:spcBef>
              <a:spcAft>
                <a:spcPts val="0"/>
              </a:spcAft>
              <a:buSzPts val="1440"/>
              <a:buChar char="▪"/>
              <a:defRPr/>
            </a:lvl4pPr>
            <a:lvl5pPr indent="-320039" lvl="4" marL="2286000" algn="l">
              <a:lnSpc>
                <a:spcPct val="110000"/>
              </a:lnSpc>
              <a:spcBef>
                <a:spcPts val="50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20"/>
          <p:cNvSpPr txBox="1"/>
          <p:nvPr>
            <p:ph idx="10" type="dt"/>
          </p:nvPr>
        </p:nvSpPr>
        <p:spPr>
          <a:xfrm>
            <a:off x="838200" y="64293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1" type="ftr"/>
          </p:nvPr>
        </p:nvSpPr>
        <p:spPr>
          <a:xfrm>
            <a:off x="4038600" y="64293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0"/>
          <p:cNvSpPr txBox="1"/>
          <p:nvPr>
            <p:ph idx="12" type="sldNum"/>
          </p:nvPr>
        </p:nvSpPr>
        <p:spPr>
          <a:xfrm>
            <a:off x="8610600" y="64293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11"/>
          <p:cNvSpPr txBox="1"/>
          <p:nvPr>
            <p:ph type="title"/>
          </p:nvPr>
        </p:nvSpPr>
        <p:spPr>
          <a:xfrm>
            <a:off x="838200" y="68103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1"/>
          <p:cNvSpPr txBox="1"/>
          <p:nvPr>
            <p:ph idx="1" type="body"/>
          </p:nvPr>
        </p:nvSpPr>
        <p:spPr>
          <a:xfrm>
            <a:off x="838200" y="2178657"/>
            <a:ext cx="10515600" cy="3998306"/>
          </a:xfrm>
          <a:prstGeom prst="rect">
            <a:avLst/>
          </a:prstGeom>
          <a:noFill/>
          <a:ln>
            <a:noFill/>
          </a:ln>
        </p:spPr>
        <p:txBody>
          <a:bodyPr anchorCtr="0" anchor="t" bIns="45700" lIns="91425" spcFirstLastPara="1" rIns="91425" wrap="square" tIns="45700">
            <a:normAutofit/>
          </a:bodyPr>
          <a:lstStyle>
            <a:lvl1pPr indent="-370840" lvl="0" marL="457200" algn="l">
              <a:lnSpc>
                <a:spcPct val="110000"/>
              </a:lnSpc>
              <a:spcBef>
                <a:spcPts val="1000"/>
              </a:spcBef>
              <a:spcAft>
                <a:spcPts val="0"/>
              </a:spcAft>
              <a:buSzPts val="2240"/>
              <a:buFont typeface="Noto Sans Symbols"/>
              <a:buChar char="▪"/>
              <a:defRPr/>
            </a:lvl1pPr>
            <a:lvl2pPr indent="-350519" lvl="1" marL="914400" algn="l">
              <a:lnSpc>
                <a:spcPct val="110000"/>
              </a:lnSpc>
              <a:spcBef>
                <a:spcPts val="500"/>
              </a:spcBef>
              <a:spcAft>
                <a:spcPts val="0"/>
              </a:spcAft>
              <a:buSzPts val="1920"/>
              <a:buFont typeface="Noto Sans Symbols"/>
              <a:buChar char="▪"/>
              <a:defRPr/>
            </a:lvl2pPr>
            <a:lvl3pPr indent="-330200" lvl="2" marL="1371600" algn="l">
              <a:lnSpc>
                <a:spcPct val="110000"/>
              </a:lnSpc>
              <a:spcBef>
                <a:spcPts val="500"/>
              </a:spcBef>
              <a:spcAft>
                <a:spcPts val="0"/>
              </a:spcAft>
              <a:buSzPts val="1600"/>
              <a:buFont typeface="Noto Sans Symbols"/>
              <a:buChar char="▪"/>
              <a:defRPr/>
            </a:lvl3pPr>
            <a:lvl4pPr indent="-320039" lvl="3" marL="1828800" algn="l">
              <a:lnSpc>
                <a:spcPct val="110000"/>
              </a:lnSpc>
              <a:spcBef>
                <a:spcPts val="500"/>
              </a:spcBef>
              <a:spcAft>
                <a:spcPts val="0"/>
              </a:spcAft>
              <a:buSzPts val="1440"/>
              <a:buFont typeface="Noto Sans Symbols"/>
              <a:buChar char="▪"/>
              <a:defRPr/>
            </a:lvl4pPr>
            <a:lvl5pPr indent="-320039" lvl="4" marL="2286000" algn="l">
              <a:lnSpc>
                <a:spcPct val="110000"/>
              </a:lnSpc>
              <a:spcBef>
                <a:spcPts val="500"/>
              </a:spcBef>
              <a:spcAft>
                <a:spcPts val="0"/>
              </a:spcAft>
              <a:buSzPts val="1440"/>
              <a:buFont typeface="Noto Sans Symbols"/>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1"/>
          <p:cNvSpPr txBox="1"/>
          <p:nvPr>
            <p:ph idx="10" type="dt"/>
          </p:nvPr>
        </p:nvSpPr>
        <p:spPr>
          <a:xfrm>
            <a:off x="838200" y="64293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
          <p:cNvSpPr txBox="1"/>
          <p:nvPr>
            <p:ph idx="11" type="ftr"/>
          </p:nvPr>
        </p:nvSpPr>
        <p:spPr>
          <a:xfrm>
            <a:off x="4038600" y="64293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1"/>
          <p:cNvSpPr txBox="1"/>
          <p:nvPr>
            <p:ph idx="12" type="sldNum"/>
          </p:nvPr>
        </p:nvSpPr>
        <p:spPr>
          <a:xfrm>
            <a:off x="8610600" y="64293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5"/>
              </a:buClr>
              <a:buSzPts val="5400"/>
              <a:buFont typeface="EB Garamond"/>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920"/>
              <a:buNone/>
              <a:defRPr sz="2400">
                <a:solidFill>
                  <a:srgbClr val="888888"/>
                </a:solidFill>
              </a:defRPr>
            </a:lvl1pPr>
            <a:lvl2pPr indent="-228600" lvl="1" marL="914400" algn="l">
              <a:lnSpc>
                <a:spcPct val="110000"/>
              </a:lnSpc>
              <a:spcBef>
                <a:spcPts val="500"/>
              </a:spcBef>
              <a:spcAft>
                <a:spcPts val="0"/>
              </a:spcAft>
              <a:buSzPts val="1600"/>
              <a:buNone/>
              <a:defRPr sz="2000">
                <a:solidFill>
                  <a:srgbClr val="888888"/>
                </a:solidFill>
              </a:defRPr>
            </a:lvl2pPr>
            <a:lvl3pPr indent="-228600" lvl="2" marL="1371600" algn="l">
              <a:lnSpc>
                <a:spcPct val="110000"/>
              </a:lnSpc>
              <a:spcBef>
                <a:spcPts val="500"/>
              </a:spcBef>
              <a:spcAft>
                <a:spcPts val="0"/>
              </a:spcAft>
              <a:buSzPts val="1440"/>
              <a:buNone/>
              <a:defRPr sz="1800">
                <a:solidFill>
                  <a:srgbClr val="888888"/>
                </a:solidFill>
              </a:defRPr>
            </a:lvl3pPr>
            <a:lvl4pPr indent="-228600" lvl="3" marL="1828800" algn="l">
              <a:lnSpc>
                <a:spcPct val="110000"/>
              </a:lnSpc>
              <a:spcBef>
                <a:spcPts val="500"/>
              </a:spcBef>
              <a:spcAft>
                <a:spcPts val="0"/>
              </a:spcAft>
              <a:buSzPts val="1280"/>
              <a:buNone/>
              <a:defRPr sz="1600">
                <a:solidFill>
                  <a:srgbClr val="888888"/>
                </a:solidFill>
              </a:defRPr>
            </a:lvl4pPr>
            <a:lvl5pPr indent="-228600" lvl="4" marL="2286000" algn="l">
              <a:lnSpc>
                <a:spcPct val="110000"/>
              </a:lnSpc>
              <a:spcBef>
                <a:spcPts val="500"/>
              </a:spcBef>
              <a:spcAft>
                <a:spcPts val="0"/>
              </a:spcAft>
              <a:buSzPts val="128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7" name="Google Shape;27;p12"/>
          <p:cNvSpPr txBox="1"/>
          <p:nvPr>
            <p:ph idx="10" type="dt"/>
          </p:nvPr>
        </p:nvSpPr>
        <p:spPr>
          <a:xfrm>
            <a:off x="838200" y="64293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1" type="ftr"/>
          </p:nvPr>
        </p:nvSpPr>
        <p:spPr>
          <a:xfrm>
            <a:off x="4038600" y="64293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2"/>
          <p:cNvSpPr txBox="1"/>
          <p:nvPr>
            <p:ph idx="12" type="sldNum"/>
          </p:nvPr>
        </p:nvSpPr>
        <p:spPr>
          <a:xfrm>
            <a:off x="8610600" y="64293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13"/>
          <p:cNvSpPr txBox="1"/>
          <p:nvPr>
            <p:ph type="title"/>
          </p:nvPr>
        </p:nvSpPr>
        <p:spPr>
          <a:xfrm>
            <a:off x="838200" y="68103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5"/>
              </a:buClr>
              <a:buSzPts val="4800"/>
              <a:buFont typeface="EB Garamond"/>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3"/>
          <p:cNvSpPr txBox="1"/>
          <p:nvPr>
            <p:ph idx="1" type="body"/>
          </p:nvPr>
        </p:nvSpPr>
        <p:spPr>
          <a:xfrm>
            <a:off x="838200" y="2057399"/>
            <a:ext cx="5181600" cy="4119563"/>
          </a:xfrm>
          <a:prstGeom prst="rect">
            <a:avLst/>
          </a:prstGeom>
          <a:noFill/>
          <a:ln>
            <a:noFill/>
          </a:ln>
        </p:spPr>
        <p:txBody>
          <a:bodyPr anchorCtr="0" anchor="t" bIns="45700" lIns="91425" spcFirstLastPara="1" rIns="91425" wrap="square" tIns="45700">
            <a:normAutofit/>
          </a:bodyPr>
          <a:lstStyle>
            <a:lvl1pPr indent="-320040" lvl="0" marL="457200" algn="l">
              <a:lnSpc>
                <a:spcPct val="110000"/>
              </a:lnSpc>
              <a:spcBef>
                <a:spcPts val="1000"/>
              </a:spcBef>
              <a:spcAft>
                <a:spcPts val="0"/>
              </a:spcAft>
              <a:buSzPts val="1440"/>
              <a:buChar char="▪"/>
              <a:defRPr/>
            </a:lvl1pPr>
            <a:lvl2pPr indent="-320040" lvl="1" marL="914400" algn="l">
              <a:lnSpc>
                <a:spcPct val="110000"/>
              </a:lnSpc>
              <a:spcBef>
                <a:spcPts val="500"/>
              </a:spcBef>
              <a:spcAft>
                <a:spcPts val="0"/>
              </a:spcAft>
              <a:buSzPts val="1440"/>
              <a:buChar char="▪"/>
              <a:defRPr/>
            </a:lvl2pPr>
            <a:lvl3pPr indent="-320039" lvl="2" marL="1371600" algn="l">
              <a:lnSpc>
                <a:spcPct val="110000"/>
              </a:lnSpc>
              <a:spcBef>
                <a:spcPts val="500"/>
              </a:spcBef>
              <a:spcAft>
                <a:spcPts val="0"/>
              </a:spcAft>
              <a:buSzPts val="1440"/>
              <a:buChar char="▪"/>
              <a:defRPr/>
            </a:lvl3pPr>
            <a:lvl4pPr indent="-320039" lvl="3" marL="1828800" algn="l">
              <a:lnSpc>
                <a:spcPct val="110000"/>
              </a:lnSpc>
              <a:spcBef>
                <a:spcPts val="500"/>
              </a:spcBef>
              <a:spcAft>
                <a:spcPts val="0"/>
              </a:spcAft>
              <a:buSzPts val="1440"/>
              <a:buChar char="▪"/>
              <a:defRPr/>
            </a:lvl4pPr>
            <a:lvl5pPr indent="-320039" lvl="4" marL="2286000" algn="l">
              <a:lnSpc>
                <a:spcPct val="110000"/>
              </a:lnSpc>
              <a:spcBef>
                <a:spcPts val="50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3"/>
          <p:cNvSpPr txBox="1"/>
          <p:nvPr>
            <p:ph idx="2" type="body"/>
          </p:nvPr>
        </p:nvSpPr>
        <p:spPr>
          <a:xfrm>
            <a:off x="6172200" y="2057399"/>
            <a:ext cx="5181600" cy="4119563"/>
          </a:xfrm>
          <a:prstGeom prst="rect">
            <a:avLst/>
          </a:prstGeom>
          <a:noFill/>
          <a:ln>
            <a:noFill/>
          </a:ln>
        </p:spPr>
        <p:txBody>
          <a:bodyPr anchorCtr="0" anchor="t" bIns="45700" lIns="91425" spcFirstLastPara="1" rIns="91425" wrap="square" tIns="45700">
            <a:normAutofit/>
          </a:bodyPr>
          <a:lstStyle>
            <a:lvl1pPr indent="-320040" lvl="0" marL="457200" algn="l">
              <a:lnSpc>
                <a:spcPct val="110000"/>
              </a:lnSpc>
              <a:spcBef>
                <a:spcPts val="1000"/>
              </a:spcBef>
              <a:spcAft>
                <a:spcPts val="0"/>
              </a:spcAft>
              <a:buSzPts val="1440"/>
              <a:buChar char="▪"/>
              <a:defRPr/>
            </a:lvl1pPr>
            <a:lvl2pPr indent="-320040" lvl="1" marL="914400" algn="l">
              <a:lnSpc>
                <a:spcPct val="110000"/>
              </a:lnSpc>
              <a:spcBef>
                <a:spcPts val="500"/>
              </a:spcBef>
              <a:spcAft>
                <a:spcPts val="0"/>
              </a:spcAft>
              <a:buSzPts val="1440"/>
              <a:buChar char="▪"/>
              <a:defRPr/>
            </a:lvl2pPr>
            <a:lvl3pPr indent="-320039" lvl="2" marL="1371600" algn="l">
              <a:lnSpc>
                <a:spcPct val="110000"/>
              </a:lnSpc>
              <a:spcBef>
                <a:spcPts val="500"/>
              </a:spcBef>
              <a:spcAft>
                <a:spcPts val="0"/>
              </a:spcAft>
              <a:buSzPts val="1440"/>
              <a:buChar char="▪"/>
              <a:defRPr/>
            </a:lvl3pPr>
            <a:lvl4pPr indent="-320039" lvl="3" marL="1828800" algn="l">
              <a:lnSpc>
                <a:spcPct val="110000"/>
              </a:lnSpc>
              <a:spcBef>
                <a:spcPts val="500"/>
              </a:spcBef>
              <a:spcAft>
                <a:spcPts val="0"/>
              </a:spcAft>
              <a:buSzPts val="1440"/>
              <a:buChar char="▪"/>
              <a:defRPr/>
            </a:lvl4pPr>
            <a:lvl5pPr indent="-320039" lvl="4" marL="2286000" algn="l">
              <a:lnSpc>
                <a:spcPct val="110000"/>
              </a:lnSpc>
              <a:spcBef>
                <a:spcPts val="50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3"/>
          <p:cNvSpPr txBox="1"/>
          <p:nvPr>
            <p:ph idx="10" type="dt"/>
          </p:nvPr>
        </p:nvSpPr>
        <p:spPr>
          <a:xfrm>
            <a:off x="838200" y="64293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1" type="ftr"/>
          </p:nvPr>
        </p:nvSpPr>
        <p:spPr>
          <a:xfrm>
            <a:off x="4038600" y="64293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3"/>
          <p:cNvSpPr txBox="1"/>
          <p:nvPr>
            <p:ph idx="12" type="sldNum"/>
          </p:nvPr>
        </p:nvSpPr>
        <p:spPr>
          <a:xfrm>
            <a:off x="8610600" y="64293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14"/>
          <p:cNvSpPr txBox="1"/>
          <p:nvPr>
            <p:ph type="title"/>
          </p:nvPr>
        </p:nvSpPr>
        <p:spPr>
          <a:xfrm>
            <a:off x="839788" y="668338"/>
            <a:ext cx="10515600" cy="108426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4"/>
          <p:cNvSpPr txBox="1"/>
          <p:nvPr>
            <p:ph idx="1" type="body"/>
          </p:nvPr>
        </p:nvSpPr>
        <p:spPr>
          <a:xfrm>
            <a:off x="839788" y="1828800"/>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SzPts val="1920"/>
              <a:buNone/>
              <a:defRPr b="0" sz="2400"/>
            </a:lvl1pPr>
            <a:lvl2pPr indent="-228600" lvl="1" marL="914400" algn="l">
              <a:lnSpc>
                <a:spcPct val="110000"/>
              </a:lnSpc>
              <a:spcBef>
                <a:spcPts val="500"/>
              </a:spcBef>
              <a:spcAft>
                <a:spcPts val="0"/>
              </a:spcAft>
              <a:buSzPts val="1600"/>
              <a:buNone/>
              <a:defRPr b="1" sz="2000"/>
            </a:lvl2pPr>
            <a:lvl3pPr indent="-228600" lvl="2" marL="1371600" algn="l">
              <a:lnSpc>
                <a:spcPct val="110000"/>
              </a:lnSpc>
              <a:spcBef>
                <a:spcPts val="500"/>
              </a:spcBef>
              <a:spcAft>
                <a:spcPts val="0"/>
              </a:spcAft>
              <a:buSzPts val="1440"/>
              <a:buNone/>
              <a:defRPr b="1" sz="1800"/>
            </a:lvl3pPr>
            <a:lvl4pPr indent="-228600" lvl="3" marL="1828800" algn="l">
              <a:lnSpc>
                <a:spcPct val="110000"/>
              </a:lnSpc>
              <a:spcBef>
                <a:spcPts val="500"/>
              </a:spcBef>
              <a:spcAft>
                <a:spcPts val="0"/>
              </a:spcAft>
              <a:buSzPts val="1280"/>
              <a:buNone/>
              <a:defRPr b="1" sz="1600"/>
            </a:lvl4pPr>
            <a:lvl5pPr indent="-228600" lvl="4" marL="2286000" algn="l">
              <a:lnSpc>
                <a:spcPct val="110000"/>
              </a:lnSpc>
              <a:spcBef>
                <a:spcPts val="500"/>
              </a:spcBef>
              <a:spcAft>
                <a:spcPts val="0"/>
              </a:spcAft>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14"/>
          <p:cNvSpPr txBox="1"/>
          <p:nvPr>
            <p:ph idx="2" type="body"/>
          </p:nvPr>
        </p:nvSpPr>
        <p:spPr>
          <a:xfrm>
            <a:off x="839788" y="2743199"/>
            <a:ext cx="5157787" cy="3446463"/>
          </a:xfrm>
          <a:prstGeom prst="rect">
            <a:avLst/>
          </a:prstGeom>
          <a:noFill/>
          <a:ln>
            <a:noFill/>
          </a:ln>
        </p:spPr>
        <p:txBody>
          <a:bodyPr anchorCtr="0" anchor="t" bIns="45700" lIns="91425" spcFirstLastPara="1" rIns="91425" wrap="square" tIns="45700">
            <a:normAutofit/>
          </a:bodyPr>
          <a:lstStyle>
            <a:lvl1pPr indent="-320040" lvl="0" marL="457200" algn="l">
              <a:lnSpc>
                <a:spcPct val="110000"/>
              </a:lnSpc>
              <a:spcBef>
                <a:spcPts val="1000"/>
              </a:spcBef>
              <a:spcAft>
                <a:spcPts val="0"/>
              </a:spcAft>
              <a:buSzPts val="1440"/>
              <a:buChar char="▪"/>
              <a:defRPr/>
            </a:lvl1pPr>
            <a:lvl2pPr indent="-320040" lvl="1" marL="914400" algn="l">
              <a:lnSpc>
                <a:spcPct val="110000"/>
              </a:lnSpc>
              <a:spcBef>
                <a:spcPts val="500"/>
              </a:spcBef>
              <a:spcAft>
                <a:spcPts val="0"/>
              </a:spcAft>
              <a:buSzPts val="1440"/>
              <a:buChar char="▪"/>
              <a:defRPr/>
            </a:lvl2pPr>
            <a:lvl3pPr indent="-320039" lvl="2" marL="1371600" algn="l">
              <a:lnSpc>
                <a:spcPct val="110000"/>
              </a:lnSpc>
              <a:spcBef>
                <a:spcPts val="500"/>
              </a:spcBef>
              <a:spcAft>
                <a:spcPts val="0"/>
              </a:spcAft>
              <a:buSzPts val="1440"/>
              <a:buChar char="▪"/>
              <a:defRPr/>
            </a:lvl3pPr>
            <a:lvl4pPr indent="-320039" lvl="3" marL="1828800" algn="l">
              <a:lnSpc>
                <a:spcPct val="110000"/>
              </a:lnSpc>
              <a:spcBef>
                <a:spcPts val="500"/>
              </a:spcBef>
              <a:spcAft>
                <a:spcPts val="0"/>
              </a:spcAft>
              <a:buSzPts val="1440"/>
              <a:buChar char="▪"/>
              <a:defRPr/>
            </a:lvl4pPr>
            <a:lvl5pPr indent="-320039" lvl="4" marL="2286000" algn="l">
              <a:lnSpc>
                <a:spcPct val="110000"/>
              </a:lnSpc>
              <a:spcBef>
                <a:spcPts val="50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4"/>
          <p:cNvSpPr txBox="1"/>
          <p:nvPr>
            <p:ph idx="3" type="body"/>
          </p:nvPr>
        </p:nvSpPr>
        <p:spPr>
          <a:xfrm>
            <a:off x="6172200" y="1828800"/>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SzPts val="1920"/>
              <a:buNone/>
              <a:defRPr b="0" sz="2400"/>
            </a:lvl1pPr>
            <a:lvl2pPr indent="-228600" lvl="1" marL="914400" algn="l">
              <a:lnSpc>
                <a:spcPct val="110000"/>
              </a:lnSpc>
              <a:spcBef>
                <a:spcPts val="500"/>
              </a:spcBef>
              <a:spcAft>
                <a:spcPts val="0"/>
              </a:spcAft>
              <a:buSzPts val="1600"/>
              <a:buNone/>
              <a:defRPr b="1" sz="2000"/>
            </a:lvl2pPr>
            <a:lvl3pPr indent="-228600" lvl="2" marL="1371600" algn="l">
              <a:lnSpc>
                <a:spcPct val="110000"/>
              </a:lnSpc>
              <a:spcBef>
                <a:spcPts val="500"/>
              </a:spcBef>
              <a:spcAft>
                <a:spcPts val="0"/>
              </a:spcAft>
              <a:buSzPts val="1440"/>
              <a:buNone/>
              <a:defRPr b="1" sz="1800"/>
            </a:lvl3pPr>
            <a:lvl4pPr indent="-228600" lvl="3" marL="1828800" algn="l">
              <a:lnSpc>
                <a:spcPct val="110000"/>
              </a:lnSpc>
              <a:spcBef>
                <a:spcPts val="500"/>
              </a:spcBef>
              <a:spcAft>
                <a:spcPts val="0"/>
              </a:spcAft>
              <a:buSzPts val="1280"/>
              <a:buNone/>
              <a:defRPr b="1" sz="1600"/>
            </a:lvl4pPr>
            <a:lvl5pPr indent="-228600" lvl="4" marL="2286000" algn="l">
              <a:lnSpc>
                <a:spcPct val="110000"/>
              </a:lnSpc>
              <a:spcBef>
                <a:spcPts val="500"/>
              </a:spcBef>
              <a:spcAft>
                <a:spcPts val="0"/>
              </a:spcAft>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14"/>
          <p:cNvSpPr txBox="1"/>
          <p:nvPr>
            <p:ph idx="4" type="body"/>
          </p:nvPr>
        </p:nvSpPr>
        <p:spPr>
          <a:xfrm>
            <a:off x="6172200" y="2743199"/>
            <a:ext cx="5183188" cy="3446463"/>
          </a:xfrm>
          <a:prstGeom prst="rect">
            <a:avLst/>
          </a:prstGeom>
          <a:noFill/>
          <a:ln>
            <a:noFill/>
          </a:ln>
        </p:spPr>
        <p:txBody>
          <a:bodyPr anchorCtr="0" anchor="t" bIns="45700" lIns="91425" spcFirstLastPara="1" rIns="91425" wrap="square" tIns="45700">
            <a:normAutofit/>
          </a:bodyPr>
          <a:lstStyle>
            <a:lvl1pPr indent="-320040" lvl="0" marL="457200" algn="l">
              <a:lnSpc>
                <a:spcPct val="110000"/>
              </a:lnSpc>
              <a:spcBef>
                <a:spcPts val="1000"/>
              </a:spcBef>
              <a:spcAft>
                <a:spcPts val="0"/>
              </a:spcAft>
              <a:buSzPts val="1440"/>
              <a:buChar char="▪"/>
              <a:defRPr/>
            </a:lvl1pPr>
            <a:lvl2pPr indent="-320040" lvl="1" marL="914400" algn="l">
              <a:lnSpc>
                <a:spcPct val="110000"/>
              </a:lnSpc>
              <a:spcBef>
                <a:spcPts val="500"/>
              </a:spcBef>
              <a:spcAft>
                <a:spcPts val="0"/>
              </a:spcAft>
              <a:buSzPts val="1440"/>
              <a:buChar char="▪"/>
              <a:defRPr/>
            </a:lvl2pPr>
            <a:lvl3pPr indent="-320039" lvl="2" marL="1371600" algn="l">
              <a:lnSpc>
                <a:spcPct val="110000"/>
              </a:lnSpc>
              <a:spcBef>
                <a:spcPts val="500"/>
              </a:spcBef>
              <a:spcAft>
                <a:spcPts val="0"/>
              </a:spcAft>
              <a:buSzPts val="1440"/>
              <a:buChar char="▪"/>
              <a:defRPr/>
            </a:lvl3pPr>
            <a:lvl4pPr indent="-320039" lvl="3" marL="1828800" algn="l">
              <a:lnSpc>
                <a:spcPct val="110000"/>
              </a:lnSpc>
              <a:spcBef>
                <a:spcPts val="500"/>
              </a:spcBef>
              <a:spcAft>
                <a:spcPts val="0"/>
              </a:spcAft>
              <a:buSzPts val="1440"/>
              <a:buChar char="▪"/>
              <a:defRPr/>
            </a:lvl4pPr>
            <a:lvl5pPr indent="-320039" lvl="4" marL="2286000" algn="l">
              <a:lnSpc>
                <a:spcPct val="110000"/>
              </a:lnSpc>
              <a:spcBef>
                <a:spcPts val="50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4"/>
          <p:cNvSpPr txBox="1"/>
          <p:nvPr>
            <p:ph idx="10" type="dt"/>
          </p:nvPr>
        </p:nvSpPr>
        <p:spPr>
          <a:xfrm>
            <a:off x="838200" y="64293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4"/>
          <p:cNvSpPr txBox="1"/>
          <p:nvPr>
            <p:ph idx="11" type="ftr"/>
          </p:nvPr>
        </p:nvSpPr>
        <p:spPr>
          <a:xfrm>
            <a:off x="4038600" y="64293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4"/>
          <p:cNvSpPr txBox="1"/>
          <p:nvPr>
            <p:ph idx="12" type="sldNum"/>
          </p:nvPr>
        </p:nvSpPr>
        <p:spPr>
          <a:xfrm>
            <a:off x="8610600" y="64293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15"/>
          <p:cNvSpPr txBox="1"/>
          <p:nvPr>
            <p:ph type="title"/>
          </p:nvPr>
        </p:nvSpPr>
        <p:spPr>
          <a:xfrm>
            <a:off x="838200" y="68103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5"/>
          <p:cNvSpPr txBox="1"/>
          <p:nvPr>
            <p:ph idx="10" type="dt"/>
          </p:nvPr>
        </p:nvSpPr>
        <p:spPr>
          <a:xfrm>
            <a:off x="838200" y="64293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1" type="ftr"/>
          </p:nvPr>
        </p:nvSpPr>
        <p:spPr>
          <a:xfrm>
            <a:off x="4038600" y="64293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5"/>
          <p:cNvSpPr txBox="1"/>
          <p:nvPr>
            <p:ph idx="12" type="sldNum"/>
          </p:nvPr>
        </p:nvSpPr>
        <p:spPr>
          <a:xfrm>
            <a:off x="8610600" y="64293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6"/>
          <p:cNvSpPr txBox="1"/>
          <p:nvPr>
            <p:ph idx="10" type="dt"/>
          </p:nvPr>
        </p:nvSpPr>
        <p:spPr>
          <a:xfrm>
            <a:off x="838200" y="64293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1" type="ftr"/>
          </p:nvPr>
        </p:nvSpPr>
        <p:spPr>
          <a:xfrm>
            <a:off x="4038600" y="64293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6"/>
          <p:cNvSpPr txBox="1"/>
          <p:nvPr>
            <p:ph idx="12" type="sldNum"/>
          </p:nvPr>
        </p:nvSpPr>
        <p:spPr>
          <a:xfrm>
            <a:off x="8610600" y="64293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17"/>
          <p:cNvSpPr txBox="1"/>
          <p:nvPr>
            <p:ph type="title"/>
          </p:nvPr>
        </p:nvSpPr>
        <p:spPr>
          <a:xfrm>
            <a:off x="839788" y="685800"/>
            <a:ext cx="3932237" cy="1371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5"/>
              </a:buClr>
              <a:buSzPts val="3200"/>
              <a:buFont typeface="EB Garamon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7"/>
          <p:cNvSpPr txBox="1"/>
          <p:nvPr>
            <p:ph idx="1" type="body"/>
          </p:nvPr>
        </p:nvSpPr>
        <p:spPr>
          <a:xfrm>
            <a:off x="5183188" y="685801"/>
            <a:ext cx="6172200" cy="5175250"/>
          </a:xfrm>
          <a:prstGeom prst="rect">
            <a:avLst/>
          </a:prstGeom>
          <a:noFill/>
          <a:ln>
            <a:noFill/>
          </a:ln>
        </p:spPr>
        <p:txBody>
          <a:bodyPr anchorCtr="0" anchor="t" bIns="45700" lIns="91425" spcFirstLastPara="1" rIns="91425" wrap="square" tIns="45700">
            <a:normAutofit/>
          </a:bodyPr>
          <a:lstStyle>
            <a:lvl1pPr indent="-391160" lvl="0" marL="457200" algn="l">
              <a:lnSpc>
                <a:spcPct val="110000"/>
              </a:lnSpc>
              <a:spcBef>
                <a:spcPts val="1000"/>
              </a:spcBef>
              <a:spcAft>
                <a:spcPts val="0"/>
              </a:spcAft>
              <a:buSzPts val="2560"/>
              <a:buChar char="▪"/>
              <a:defRPr sz="3200"/>
            </a:lvl1pPr>
            <a:lvl2pPr indent="-370840" lvl="1" marL="914400" algn="l">
              <a:lnSpc>
                <a:spcPct val="110000"/>
              </a:lnSpc>
              <a:spcBef>
                <a:spcPts val="500"/>
              </a:spcBef>
              <a:spcAft>
                <a:spcPts val="0"/>
              </a:spcAft>
              <a:buSzPts val="2240"/>
              <a:buChar char="▪"/>
              <a:defRPr sz="2800"/>
            </a:lvl2pPr>
            <a:lvl3pPr indent="-350519" lvl="2" marL="1371600" algn="l">
              <a:lnSpc>
                <a:spcPct val="110000"/>
              </a:lnSpc>
              <a:spcBef>
                <a:spcPts val="500"/>
              </a:spcBef>
              <a:spcAft>
                <a:spcPts val="0"/>
              </a:spcAft>
              <a:buSzPts val="1920"/>
              <a:buChar char="▪"/>
              <a:defRPr sz="2400"/>
            </a:lvl3pPr>
            <a:lvl4pPr indent="-330200" lvl="3" marL="1828800" algn="l">
              <a:lnSpc>
                <a:spcPct val="110000"/>
              </a:lnSpc>
              <a:spcBef>
                <a:spcPts val="500"/>
              </a:spcBef>
              <a:spcAft>
                <a:spcPts val="0"/>
              </a:spcAft>
              <a:buSzPts val="1600"/>
              <a:buChar char="▪"/>
              <a:defRPr sz="2000"/>
            </a:lvl4pPr>
            <a:lvl5pPr indent="-330200" lvl="4" marL="2286000" algn="l">
              <a:lnSpc>
                <a:spcPct val="110000"/>
              </a:lnSpc>
              <a:spcBef>
                <a:spcPts val="500"/>
              </a:spcBef>
              <a:spcAft>
                <a:spcPts val="0"/>
              </a:spcAft>
              <a:buSzPts val="16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17"/>
          <p:cNvSpPr txBox="1"/>
          <p:nvPr>
            <p:ph idx="2" type="body"/>
          </p:nvPr>
        </p:nvSpPr>
        <p:spPr>
          <a:xfrm>
            <a:off x="839788" y="2209800"/>
            <a:ext cx="3932237" cy="365918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280"/>
              <a:buNone/>
              <a:defRPr sz="1600"/>
            </a:lvl1pPr>
            <a:lvl2pPr indent="-228600" lvl="1" marL="914400" algn="l">
              <a:lnSpc>
                <a:spcPct val="110000"/>
              </a:lnSpc>
              <a:spcBef>
                <a:spcPts val="500"/>
              </a:spcBef>
              <a:spcAft>
                <a:spcPts val="0"/>
              </a:spcAft>
              <a:buSzPts val="1120"/>
              <a:buNone/>
              <a:defRPr sz="1400"/>
            </a:lvl2pPr>
            <a:lvl3pPr indent="-228600" lvl="2" marL="1371600" algn="l">
              <a:lnSpc>
                <a:spcPct val="110000"/>
              </a:lnSpc>
              <a:spcBef>
                <a:spcPts val="500"/>
              </a:spcBef>
              <a:spcAft>
                <a:spcPts val="0"/>
              </a:spcAft>
              <a:buSzPts val="960"/>
              <a:buNone/>
              <a:defRPr sz="1200"/>
            </a:lvl3pPr>
            <a:lvl4pPr indent="-228600" lvl="3" marL="1828800" algn="l">
              <a:lnSpc>
                <a:spcPct val="110000"/>
              </a:lnSpc>
              <a:spcBef>
                <a:spcPts val="500"/>
              </a:spcBef>
              <a:spcAft>
                <a:spcPts val="0"/>
              </a:spcAft>
              <a:buSzPts val="800"/>
              <a:buNone/>
              <a:defRPr sz="1000"/>
            </a:lvl4pPr>
            <a:lvl5pPr indent="-228600" lvl="4" marL="2286000" algn="l">
              <a:lnSpc>
                <a:spcPct val="110000"/>
              </a:lnSpc>
              <a:spcBef>
                <a:spcPts val="500"/>
              </a:spcBef>
              <a:spcAft>
                <a:spcPts val="0"/>
              </a:spcAft>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17"/>
          <p:cNvSpPr txBox="1"/>
          <p:nvPr>
            <p:ph idx="10" type="dt"/>
          </p:nvPr>
        </p:nvSpPr>
        <p:spPr>
          <a:xfrm>
            <a:off x="838200" y="64293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1" type="ftr"/>
          </p:nvPr>
        </p:nvSpPr>
        <p:spPr>
          <a:xfrm>
            <a:off x="4038600" y="64293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7"/>
          <p:cNvSpPr txBox="1"/>
          <p:nvPr>
            <p:ph idx="12" type="sldNum"/>
          </p:nvPr>
        </p:nvSpPr>
        <p:spPr>
          <a:xfrm>
            <a:off x="8610600" y="64293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18"/>
          <p:cNvSpPr txBox="1"/>
          <p:nvPr>
            <p:ph type="title"/>
          </p:nvPr>
        </p:nvSpPr>
        <p:spPr>
          <a:xfrm>
            <a:off x="839788" y="685800"/>
            <a:ext cx="3932237" cy="1371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5"/>
              </a:buClr>
              <a:buSzPts val="3200"/>
              <a:buFont typeface="EB Garamon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8"/>
          <p:cNvSpPr/>
          <p:nvPr>
            <p:ph idx="2" type="pic"/>
          </p:nvPr>
        </p:nvSpPr>
        <p:spPr>
          <a:xfrm>
            <a:off x="5183188" y="685801"/>
            <a:ext cx="6172200" cy="5175250"/>
          </a:xfrm>
          <a:prstGeom prst="rect">
            <a:avLst/>
          </a:prstGeom>
          <a:noFill/>
          <a:ln>
            <a:noFill/>
          </a:ln>
        </p:spPr>
      </p:sp>
      <p:sp>
        <p:nvSpPr>
          <p:cNvPr id="65" name="Google Shape;65;p18"/>
          <p:cNvSpPr txBox="1"/>
          <p:nvPr>
            <p:ph idx="1" type="body"/>
          </p:nvPr>
        </p:nvSpPr>
        <p:spPr>
          <a:xfrm>
            <a:off x="839788" y="2209800"/>
            <a:ext cx="3932237" cy="365918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280"/>
              <a:buNone/>
              <a:defRPr sz="1600"/>
            </a:lvl1pPr>
            <a:lvl2pPr indent="-228600" lvl="1" marL="914400" algn="l">
              <a:lnSpc>
                <a:spcPct val="110000"/>
              </a:lnSpc>
              <a:spcBef>
                <a:spcPts val="500"/>
              </a:spcBef>
              <a:spcAft>
                <a:spcPts val="0"/>
              </a:spcAft>
              <a:buSzPts val="1120"/>
              <a:buNone/>
              <a:defRPr sz="1400"/>
            </a:lvl2pPr>
            <a:lvl3pPr indent="-228600" lvl="2" marL="1371600" algn="l">
              <a:lnSpc>
                <a:spcPct val="110000"/>
              </a:lnSpc>
              <a:spcBef>
                <a:spcPts val="500"/>
              </a:spcBef>
              <a:spcAft>
                <a:spcPts val="0"/>
              </a:spcAft>
              <a:buSzPts val="960"/>
              <a:buNone/>
              <a:defRPr sz="1200"/>
            </a:lvl3pPr>
            <a:lvl4pPr indent="-228600" lvl="3" marL="1828800" algn="l">
              <a:lnSpc>
                <a:spcPct val="110000"/>
              </a:lnSpc>
              <a:spcBef>
                <a:spcPts val="500"/>
              </a:spcBef>
              <a:spcAft>
                <a:spcPts val="0"/>
              </a:spcAft>
              <a:buSzPts val="800"/>
              <a:buNone/>
              <a:defRPr sz="1000"/>
            </a:lvl4pPr>
            <a:lvl5pPr indent="-228600" lvl="4" marL="2286000" algn="l">
              <a:lnSpc>
                <a:spcPct val="110000"/>
              </a:lnSpc>
              <a:spcBef>
                <a:spcPts val="500"/>
              </a:spcBef>
              <a:spcAft>
                <a:spcPts val="0"/>
              </a:spcAft>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18"/>
          <p:cNvSpPr txBox="1"/>
          <p:nvPr>
            <p:ph idx="10" type="dt"/>
          </p:nvPr>
        </p:nvSpPr>
        <p:spPr>
          <a:xfrm>
            <a:off x="838200" y="64293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1" type="ftr"/>
          </p:nvPr>
        </p:nvSpPr>
        <p:spPr>
          <a:xfrm>
            <a:off x="4038600" y="64293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8"/>
          <p:cNvSpPr txBox="1"/>
          <p:nvPr>
            <p:ph idx="12" type="sldNum"/>
          </p:nvPr>
        </p:nvSpPr>
        <p:spPr>
          <a:xfrm>
            <a:off x="8610600" y="64293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p:nvPr/>
        </p:nvSpPr>
        <p:spPr>
          <a:xfrm>
            <a:off x="0" y="0"/>
            <a:ext cx="12188952" cy="6858000"/>
          </a:xfrm>
          <a:prstGeom prst="frame">
            <a:avLst>
              <a:gd fmla="val 7164" name="adj1"/>
            </a:avLst>
          </a:prstGeom>
          <a:gradFill>
            <a:gsLst>
              <a:gs pos="0">
                <a:srgbClr val="4D4EE6">
                  <a:alpha val="40000"/>
                </a:srgbClr>
              </a:gs>
              <a:gs pos="100000">
                <a:srgbClr val="F900A0">
                  <a:alpha val="40000"/>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7" name="Google Shape;7;p9"/>
          <p:cNvSpPr txBox="1"/>
          <p:nvPr>
            <p:ph type="title"/>
          </p:nvPr>
        </p:nvSpPr>
        <p:spPr>
          <a:xfrm>
            <a:off x="838200" y="681037"/>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5"/>
              </a:buClr>
              <a:buSzPts val="5200"/>
              <a:buFont typeface="EB Garamond"/>
              <a:buNone/>
              <a:defRPr b="0" i="0" sz="5200" u="none" cap="none" strike="noStrike">
                <a:solidFill>
                  <a:schemeClr val="accent5"/>
                </a:solidFill>
                <a:latin typeface="EB Garamond"/>
                <a:ea typeface="EB Garamond"/>
                <a:cs typeface="EB Garamond"/>
                <a:sym typeface="EB 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9"/>
          <p:cNvSpPr txBox="1"/>
          <p:nvPr>
            <p:ph idx="1" type="body"/>
          </p:nvPr>
        </p:nvSpPr>
        <p:spPr>
          <a:xfrm>
            <a:off x="838200" y="2178657"/>
            <a:ext cx="10515600" cy="3998306"/>
          </a:xfrm>
          <a:prstGeom prst="rect">
            <a:avLst/>
          </a:prstGeom>
          <a:noFill/>
          <a:ln>
            <a:noFill/>
          </a:ln>
        </p:spPr>
        <p:txBody>
          <a:bodyPr anchorCtr="0" anchor="t" bIns="45700" lIns="91425" spcFirstLastPara="1" rIns="91425" wrap="square" tIns="45700">
            <a:normAutofit/>
          </a:bodyPr>
          <a:lstStyle>
            <a:lvl1pPr indent="-370840" lvl="0" marL="457200" marR="0" rtl="0" algn="l">
              <a:lnSpc>
                <a:spcPct val="110000"/>
              </a:lnSpc>
              <a:spcBef>
                <a:spcPts val="1000"/>
              </a:spcBef>
              <a:spcAft>
                <a:spcPts val="0"/>
              </a:spcAft>
              <a:buClr>
                <a:srgbClr val="E4D9F9"/>
              </a:buClr>
              <a:buSzPts val="2240"/>
              <a:buFont typeface="Noto Sans Symbols"/>
              <a:buChar char="▪"/>
              <a:defRPr b="0" i="0" sz="2800" u="none" cap="none" strike="noStrike">
                <a:solidFill>
                  <a:schemeClr val="dk2"/>
                </a:solidFill>
                <a:latin typeface="Avenir"/>
                <a:ea typeface="Avenir"/>
                <a:cs typeface="Avenir"/>
                <a:sym typeface="Avenir"/>
              </a:defRPr>
            </a:lvl1pPr>
            <a:lvl2pPr indent="-350519" lvl="1" marL="914400" marR="0" rtl="0" algn="l">
              <a:lnSpc>
                <a:spcPct val="110000"/>
              </a:lnSpc>
              <a:spcBef>
                <a:spcPts val="500"/>
              </a:spcBef>
              <a:spcAft>
                <a:spcPts val="0"/>
              </a:spcAft>
              <a:buClr>
                <a:srgbClr val="E4D9F9"/>
              </a:buClr>
              <a:buSzPts val="1920"/>
              <a:buFont typeface="Noto Sans Symbols"/>
              <a:buChar char="▪"/>
              <a:defRPr b="0" i="0" sz="2400" u="none" cap="none" strike="noStrike">
                <a:solidFill>
                  <a:schemeClr val="dk2"/>
                </a:solidFill>
                <a:latin typeface="Avenir"/>
                <a:ea typeface="Avenir"/>
                <a:cs typeface="Avenir"/>
                <a:sym typeface="Avenir"/>
              </a:defRPr>
            </a:lvl2pPr>
            <a:lvl3pPr indent="-330200" lvl="2" marL="1371600" marR="0" rtl="0" algn="l">
              <a:lnSpc>
                <a:spcPct val="110000"/>
              </a:lnSpc>
              <a:spcBef>
                <a:spcPts val="500"/>
              </a:spcBef>
              <a:spcAft>
                <a:spcPts val="0"/>
              </a:spcAft>
              <a:buClr>
                <a:srgbClr val="E4D9F9"/>
              </a:buClr>
              <a:buSzPts val="1600"/>
              <a:buFont typeface="Noto Sans Symbols"/>
              <a:buChar char="▪"/>
              <a:defRPr b="0" i="0" sz="2000" u="none" cap="none" strike="noStrike">
                <a:solidFill>
                  <a:schemeClr val="dk2"/>
                </a:solidFill>
                <a:latin typeface="Avenir"/>
                <a:ea typeface="Avenir"/>
                <a:cs typeface="Avenir"/>
                <a:sym typeface="Avenir"/>
              </a:defRPr>
            </a:lvl3pPr>
            <a:lvl4pPr indent="-320039" lvl="3" marL="1828800" marR="0" rtl="0" algn="l">
              <a:lnSpc>
                <a:spcPct val="110000"/>
              </a:lnSpc>
              <a:spcBef>
                <a:spcPts val="500"/>
              </a:spcBef>
              <a:spcAft>
                <a:spcPts val="0"/>
              </a:spcAft>
              <a:buClr>
                <a:srgbClr val="E4D9F9"/>
              </a:buClr>
              <a:buSzPts val="1440"/>
              <a:buFont typeface="Noto Sans Symbols"/>
              <a:buChar char="▪"/>
              <a:defRPr b="0" i="0" sz="1800" u="none" cap="none" strike="noStrike">
                <a:solidFill>
                  <a:schemeClr val="dk2"/>
                </a:solidFill>
                <a:latin typeface="Avenir"/>
                <a:ea typeface="Avenir"/>
                <a:cs typeface="Avenir"/>
                <a:sym typeface="Avenir"/>
              </a:defRPr>
            </a:lvl4pPr>
            <a:lvl5pPr indent="-320039" lvl="4" marL="2286000" marR="0" rtl="0" algn="l">
              <a:lnSpc>
                <a:spcPct val="110000"/>
              </a:lnSpc>
              <a:spcBef>
                <a:spcPts val="500"/>
              </a:spcBef>
              <a:spcAft>
                <a:spcPts val="0"/>
              </a:spcAft>
              <a:buClr>
                <a:srgbClr val="E4D9F9"/>
              </a:buClr>
              <a:buSzPts val="1440"/>
              <a:buFont typeface="Noto Sans Symbols"/>
              <a:buChar char="▪"/>
              <a:defRPr b="0" i="0" sz="1800" u="none" cap="none" strike="noStrike">
                <a:solidFill>
                  <a:schemeClr val="dk2"/>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9" name="Google Shape;9;p9"/>
          <p:cNvSpPr txBox="1"/>
          <p:nvPr>
            <p:ph idx="10" type="dt"/>
          </p:nvPr>
        </p:nvSpPr>
        <p:spPr>
          <a:xfrm>
            <a:off x="838200" y="6429375"/>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0" name="Google Shape;10;p9"/>
          <p:cNvSpPr txBox="1"/>
          <p:nvPr>
            <p:ph idx="11" type="ftr"/>
          </p:nvPr>
        </p:nvSpPr>
        <p:spPr>
          <a:xfrm>
            <a:off x="4038600" y="6429375"/>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1" name="Google Shape;11;p9"/>
          <p:cNvSpPr txBox="1"/>
          <p:nvPr>
            <p:ph idx="12" type="sldNum"/>
          </p:nvPr>
        </p:nvSpPr>
        <p:spPr>
          <a:xfrm>
            <a:off x="8610600" y="6429375"/>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FFFFFF"/>
                </a:solidFill>
                <a:latin typeface="Avenir"/>
                <a:ea typeface="Avenir"/>
                <a:cs typeface="Avenir"/>
                <a:sym typeface="Avenir"/>
              </a:defRPr>
            </a:lvl1pPr>
            <a:lvl2pPr indent="0" lvl="1" marL="0" marR="0" rtl="0" algn="r">
              <a:spcBef>
                <a:spcPts val="0"/>
              </a:spcBef>
              <a:buNone/>
              <a:defRPr b="0" i="0" sz="900" u="none" cap="none" strike="noStrike">
                <a:solidFill>
                  <a:srgbClr val="FFFFFF"/>
                </a:solidFill>
                <a:latin typeface="Avenir"/>
                <a:ea typeface="Avenir"/>
                <a:cs typeface="Avenir"/>
                <a:sym typeface="Avenir"/>
              </a:defRPr>
            </a:lvl2pPr>
            <a:lvl3pPr indent="0" lvl="2" marL="0" marR="0" rtl="0" algn="r">
              <a:spcBef>
                <a:spcPts val="0"/>
              </a:spcBef>
              <a:buNone/>
              <a:defRPr b="0" i="0" sz="900" u="none" cap="none" strike="noStrike">
                <a:solidFill>
                  <a:srgbClr val="FFFFFF"/>
                </a:solidFill>
                <a:latin typeface="Avenir"/>
                <a:ea typeface="Avenir"/>
                <a:cs typeface="Avenir"/>
                <a:sym typeface="Avenir"/>
              </a:defRPr>
            </a:lvl3pPr>
            <a:lvl4pPr indent="0" lvl="3" marL="0" marR="0" rtl="0" algn="r">
              <a:spcBef>
                <a:spcPts val="0"/>
              </a:spcBef>
              <a:buNone/>
              <a:defRPr b="0" i="0" sz="900" u="none" cap="none" strike="noStrike">
                <a:solidFill>
                  <a:srgbClr val="FFFFFF"/>
                </a:solidFill>
                <a:latin typeface="Avenir"/>
                <a:ea typeface="Avenir"/>
                <a:cs typeface="Avenir"/>
                <a:sym typeface="Avenir"/>
              </a:defRPr>
            </a:lvl4pPr>
            <a:lvl5pPr indent="0" lvl="4" marL="0" marR="0" rtl="0" algn="r">
              <a:spcBef>
                <a:spcPts val="0"/>
              </a:spcBef>
              <a:buNone/>
              <a:defRPr b="0" i="0" sz="900" u="none" cap="none" strike="noStrike">
                <a:solidFill>
                  <a:srgbClr val="FFFFFF"/>
                </a:solidFill>
                <a:latin typeface="Avenir"/>
                <a:ea typeface="Avenir"/>
                <a:cs typeface="Avenir"/>
                <a:sym typeface="Avenir"/>
              </a:defRPr>
            </a:lvl5pPr>
            <a:lvl6pPr indent="0" lvl="5" marL="0" marR="0" rtl="0" algn="r">
              <a:spcBef>
                <a:spcPts val="0"/>
              </a:spcBef>
              <a:buNone/>
              <a:defRPr b="0" i="0" sz="900" u="none" cap="none" strike="noStrike">
                <a:solidFill>
                  <a:srgbClr val="FFFFFF"/>
                </a:solidFill>
                <a:latin typeface="Avenir"/>
                <a:ea typeface="Avenir"/>
                <a:cs typeface="Avenir"/>
                <a:sym typeface="Avenir"/>
              </a:defRPr>
            </a:lvl6pPr>
            <a:lvl7pPr indent="0" lvl="6" marL="0" marR="0" rtl="0" algn="r">
              <a:spcBef>
                <a:spcPts val="0"/>
              </a:spcBef>
              <a:buNone/>
              <a:defRPr b="0" i="0" sz="900" u="none" cap="none" strike="noStrike">
                <a:solidFill>
                  <a:srgbClr val="FFFFFF"/>
                </a:solidFill>
                <a:latin typeface="Avenir"/>
                <a:ea typeface="Avenir"/>
                <a:cs typeface="Avenir"/>
                <a:sym typeface="Avenir"/>
              </a:defRPr>
            </a:lvl7pPr>
            <a:lvl8pPr indent="0" lvl="7" marL="0" marR="0" rtl="0" algn="r">
              <a:spcBef>
                <a:spcPts val="0"/>
              </a:spcBef>
              <a:buNone/>
              <a:defRPr b="0" i="0" sz="900" u="none" cap="none" strike="noStrike">
                <a:solidFill>
                  <a:srgbClr val="FFFFFF"/>
                </a:solidFill>
                <a:latin typeface="Avenir"/>
                <a:ea typeface="Avenir"/>
                <a:cs typeface="Avenir"/>
                <a:sym typeface="Avenir"/>
              </a:defRPr>
            </a:lvl8pPr>
            <a:lvl9pPr indent="0" lvl="8" marL="0" marR="0" rtl="0" algn="r">
              <a:spcBef>
                <a:spcPts val="0"/>
              </a:spcBef>
              <a:buNone/>
              <a:defRPr b="0" i="0" sz="900" u="none" cap="none"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86" name="Google Shape;86;p1"/>
          <p:cNvSpPr txBox="1"/>
          <p:nvPr>
            <p:ph type="ctrTitle"/>
          </p:nvPr>
        </p:nvSpPr>
        <p:spPr>
          <a:xfrm>
            <a:off x="838200" y="1122363"/>
            <a:ext cx="6858000" cy="2387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5"/>
              </a:buClr>
              <a:buSzPts val="4400"/>
              <a:buFont typeface="EB Garamond"/>
              <a:buNone/>
            </a:pPr>
            <a:r>
              <a:rPr b="1" lang="en-US" sz="4400">
                <a:solidFill>
                  <a:schemeClr val="accent5"/>
                </a:solidFill>
              </a:rPr>
              <a:t>Fake or Real News Predictor</a:t>
            </a:r>
            <a:endParaRPr/>
          </a:p>
        </p:txBody>
      </p:sp>
      <p:sp>
        <p:nvSpPr>
          <p:cNvPr id="87" name="Google Shape;87;p1"/>
          <p:cNvSpPr txBox="1"/>
          <p:nvPr>
            <p:ph idx="1" type="subTitle"/>
          </p:nvPr>
        </p:nvSpPr>
        <p:spPr>
          <a:xfrm>
            <a:off x="838200" y="3602038"/>
            <a:ext cx="6858000" cy="1655762"/>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lnSpc>
                <a:spcPct val="100000"/>
              </a:lnSpc>
              <a:spcBef>
                <a:spcPts val="0"/>
              </a:spcBef>
              <a:spcAft>
                <a:spcPts val="0"/>
              </a:spcAft>
              <a:buSzPct val="80000"/>
              <a:buNone/>
            </a:pPr>
            <a:r>
              <a:rPr b="1" lang="en-US" sz="2200">
                <a:solidFill>
                  <a:schemeClr val="dk2"/>
                </a:solidFill>
              </a:rPr>
              <a:t>Team Members:</a:t>
            </a:r>
            <a:endParaRPr/>
          </a:p>
          <a:p>
            <a:pPr indent="0" lvl="0" marL="0" rtl="0" algn="l">
              <a:lnSpc>
                <a:spcPct val="100000"/>
              </a:lnSpc>
              <a:spcBef>
                <a:spcPts val="600"/>
              </a:spcBef>
              <a:spcAft>
                <a:spcPts val="0"/>
              </a:spcAft>
              <a:buSzPct val="80000"/>
              <a:buNone/>
            </a:pPr>
            <a:r>
              <a:rPr lang="en-US" sz="2200">
                <a:solidFill>
                  <a:schemeClr val="dk2"/>
                </a:solidFill>
              </a:rPr>
              <a:t>Jaymee Liu</a:t>
            </a:r>
            <a:endParaRPr/>
          </a:p>
          <a:p>
            <a:pPr indent="0" lvl="0" marL="0" rtl="0" algn="l">
              <a:lnSpc>
                <a:spcPct val="100000"/>
              </a:lnSpc>
              <a:spcBef>
                <a:spcPts val="600"/>
              </a:spcBef>
              <a:spcAft>
                <a:spcPts val="0"/>
              </a:spcAft>
              <a:buSzPct val="80000"/>
              <a:buNone/>
            </a:pPr>
            <a:r>
              <a:rPr lang="en-US" sz="2200">
                <a:solidFill>
                  <a:schemeClr val="dk2"/>
                </a:solidFill>
              </a:rPr>
              <a:t>Yevheniia (Eyva) Ponomarenko</a:t>
            </a:r>
            <a:endParaRPr/>
          </a:p>
          <a:p>
            <a:pPr indent="0" lvl="0" marL="0" rtl="0" algn="l">
              <a:lnSpc>
                <a:spcPct val="100000"/>
              </a:lnSpc>
              <a:spcBef>
                <a:spcPts val="600"/>
              </a:spcBef>
              <a:spcAft>
                <a:spcPts val="0"/>
              </a:spcAft>
              <a:buSzPct val="80000"/>
              <a:buNone/>
            </a:pPr>
            <a:r>
              <a:rPr lang="en-US" sz="2200">
                <a:solidFill>
                  <a:schemeClr val="dk2"/>
                </a:solidFill>
              </a:rPr>
              <a:t>Neelansh Kohli</a:t>
            </a:r>
            <a:endParaRPr/>
          </a:p>
          <a:p>
            <a:pPr indent="0" lvl="0" marL="0" rtl="0" algn="l">
              <a:lnSpc>
                <a:spcPct val="100000"/>
              </a:lnSpc>
              <a:spcBef>
                <a:spcPts val="600"/>
              </a:spcBef>
              <a:spcAft>
                <a:spcPts val="0"/>
              </a:spcAft>
              <a:buSzPct val="80000"/>
              <a:buNone/>
            </a:pPr>
            <a:r>
              <a:rPr lang="en-US" sz="2200">
                <a:solidFill>
                  <a:schemeClr val="dk2"/>
                </a:solidFill>
              </a:rPr>
              <a:t>Dov Lantsman</a:t>
            </a:r>
            <a:endParaRPr/>
          </a:p>
          <a:p>
            <a:pPr indent="0" lvl="0" marL="0" rtl="0" algn="l">
              <a:lnSpc>
                <a:spcPct val="100000"/>
              </a:lnSpc>
              <a:spcBef>
                <a:spcPts val="1000"/>
              </a:spcBef>
              <a:spcAft>
                <a:spcPts val="0"/>
              </a:spcAft>
              <a:buSzPct val="80000"/>
              <a:buNone/>
            </a:pPr>
            <a:r>
              <a:t/>
            </a:r>
            <a:endParaRPr sz="2200">
              <a:solidFill>
                <a:schemeClr val="dk2"/>
              </a:solidFill>
            </a:endParaRPr>
          </a:p>
          <a:p>
            <a:pPr indent="0" lvl="0" marL="0" rtl="0" algn="l">
              <a:lnSpc>
                <a:spcPct val="110000"/>
              </a:lnSpc>
              <a:spcBef>
                <a:spcPts val="1000"/>
              </a:spcBef>
              <a:spcAft>
                <a:spcPts val="0"/>
              </a:spcAft>
              <a:buSzPct val="80000"/>
              <a:buNone/>
            </a:pPr>
            <a:r>
              <a:t/>
            </a:r>
            <a:endParaRPr sz="2200">
              <a:solidFill>
                <a:schemeClr val="dk2"/>
              </a:solidFill>
            </a:endParaRPr>
          </a:p>
        </p:txBody>
      </p:sp>
      <p:pic>
        <p:nvPicPr>
          <p:cNvPr descr="Jigsaw puzzles in plastic figures" id="88" name="Google Shape;88;p1"/>
          <p:cNvPicPr preferRelativeResize="0"/>
          <p:nvPr/>
        </p:nvPicPr>
        <p:blipFill rotWithShape="1">
          <a:blip r:embed="rId3">
            <a:alphaModFix/>
          </a:blip>
          <a:srcRect b="0" l="31375" r="27120" t="0"/>
          <a:stretch/>
        </p:blipFill>
        <p:spPr>
          <a:xfrm>
            <a:off x="8069579" y="10"/>
            <a:ext cx="4110228" cy="685798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9fac530c70_5_21"/>
          <p:cNvSpPr txBox="1"/>
          <p:nvPr>
            <p:ph type="title"/>
          </p:nvPr>
        </p:nvSpPr>
        <p:spPr>
          <a:xfrm>
            <a:off x="838200" y="681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5200"/>
              <a:buFont typeface="EB Garamond"/>
              <a:buNone/>
            </a:pPr>
            <a:r>
              <a:rPr lang="en-US"/>
              <a:t>OpenAI Model - Evaluation</a:t>
            </a:r>
            <a:endParaRPr/>
          </a:p>
        </p:txBody>
      </p:sp>
      <p:sp>
        <p:nvSpPr>
          <p:cNvPr id="150" name="Google Shape;150;g29fac530c70_5_21"/>
          <p:cNvSpPr txBox="1"/>
          <p:nvPr>
            <p:ph idx="1" type="body"/>
          </p:nvPr>
        </p:nvSpPr>
        <p:spPr>
          <a:xfrm>
            <a:off x="838200" y="1846148"/>
            <a:ext cx="10515600" cy="399840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None/>
            </a:pPr>
            <a:r>
              <a:t/>
            </a:r>
            <a:endParaRPr sz="1800">
              <a:solidFill>
                <a:srgbClr val="374151"/>
              </a:solidFill>
              <a:latin typeface="Roboto"/>
              <a:ea typeface="Roboto"/>
              <a:cs typeface="Roboto"/>
              <a:sym typeface="Roboto"/>
            </a:endParaRPr>
          </a:p>
        </p:txBody>
      </p:sp>
      <p:pic>
        <p:nvPicPr>
          <p:cNvPr id="151" name="Google Shape;151;g29fac530c70_5_21"/>
          <p:cNvPicPr preferRelativeResize="0"/>
          <p:nvPr/>
        </p:nvPicPr>
        <p:blipFill>
          <a:blip r:embed="rId3">
            <a:alphaModFix/>
          </a:blip>
          <a:stretch>
            <a:fillRect/>
          </a:stretch>
        </p:blipFill>
        <p:spPr>
          <a:xfrm>
            <a:off x="838200" y="1846150"/>
            <a:ext cx="5756782" cy="1875250"/>
          </a:xfrm>
          <a:prstGeom prst="rect">
            <a:avLst/>
          </a:prstGeom>
          <a:noFill/>
          <a:ln>
            <a:noFill/>
          </a:ln>
        </p:spPr>
      </p:pic>
      <p:sp>
        <p:nvSpPr>
          <p:cNvPr id="152" name="Google Shape;152;g29fac530c70_5_21"/>
          <p:cNvSpPr txBox="1"/>
          <p:nvPr/>
        </p:nvSpPr>
        <p:spPr>
          <a:xfrm>
            <a:off x="838200" y="4027675"/>
            <a:ext cx="9960600" cy="21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374151"/>
                </a:solidFill>
                <a:latin typeface="Roboto"/>
                <a:ea typeface="Roboto"/>
                <a:cs typeface="Roboto"/>
                <a:sym typeface="Roboto"/>
              </a:rPr>
              <a:t>Accuracy: </a:t>
            </a:r>
            <a:r>
              <a:rPr lang="en-US">
                <a:solidFill>
                  <a:srgbClr val="374151"/>
                </a:solidFill>
                <a:latin typeface="Roboto"/>
                <a:ea typeface="Roboto"/>
                <a:cs typeface="Roboto"/>
                <a:sym typeface="Roboto"/>
              </a:rPr>
              <a:t>91% </a:t>
            </a:r>
            <a:endParaRPr>
              <a:solidFill>
                <a:srgbClr val="374151"/>
              </a:solidFill>
              <a:latin typeface="Roboto"/>
              <a:ea typeface="Roboto"/>
              <a:cs typeface="Roboto"/>
              <a:sym typeface="Roboto"/>
            </a:endParaRPr>
          </a:p>
          <a:p>
            <a:pPr indent="0" lvl="0" marL="0" rtl="0" algn="l">
              <a:spcBef>
                <a:spcPts val="0"/>
              </a:spcBef>
              <a:spcAft>
                <a:spcPts val="0"/>
              </a:spcAft>
              <a:buNone/>
            </a:pPr>
            <a:r>
              <a:t/>
            </a:r>
            <a:endParaRPr b="1">
              <a:solidFill>
                <a:srgbClr val="374151"/>
              </a:solidFill>
              <a:latin typeface="Roboto"/>
              <a:ea typeface="Roboto"/>
              <a:cs typeface="Roboto"/>
              <a:sym typeface="Roboto"/>
            </a:endParaRPr>
          </a:p>
          <a:p>
            <a:pPr indent="0" lvl="0" marL="0" rtl="0" algn="l">
              <a:spcBef>
                <a:spcPts val="0"/>
              </a:spcBef>
              <a:spcAft>
                <a:spcPts val="0"/>
              </a:spcAft>
              <a:buNone/>
            </a:pPr>
            <a:r>
              <a:rPr b="1" lang="en-US">
                <a:solidFill>
                  <a:srgbClr val="374151"/>
                </a:solidFill>
                <a:latin typeface="Roboto"/>
                <a:ea typeface="Roboto"/>
                <a:cs typeface="Roboto"/>
                <a:sym typeface="Roboto"/>
              </a:rPr>
              <a:t>Precision:</a:t>
            </a:r>
            <a:r>
              <a:rPr lang="en-US">
                <a:solidFill>
                  <a:srgbClr val="374151"/>
                </a:solidFill>
                <a:latin typeface="Roboto"/>
                <a:ea typeface="Roboto"/>
                <a:cs typeface="Roboto"/>
                <a:sym typeface="Roboto"/>
              </a:rPr>
              <a:t> for "Fake" news, model predicts news as fake, it is correct 88% of the time. For "Real" news, the precision is higher -  94%.</a:t>
            </a:r>
            <a:endParaRPr>
              <a:solidFill>
                <a:srgbClr val="374151"/>
              </a:solidFill>
              <a:latin typeface="Roboto"/>
              <a:ea typeface="Roboto"/>
              <a:cs typeface="Roboto"/>
              <a:sym typeface="Roboto"/>
            </a:endParaRPr>
          </a:p>
          <a:p>
            <a:pPr indent="0" lvl="0" marL="0" rtl="0" algn="l">
              <a:spcBef>
                <a:spcPts val="0"/>
              </a:spcBef>
              <a:spcAft>
                <a:spcPts val="0"/>
              </a:spcAft>
              <a:buNone/>
            </a:pPr>
            <a:r>
              <a:t/>
            </a:r>
            <a:endParaRPr>
              <a:solidFill>
                <a:srgbClr val="374151"/>
              </a:solidFill>
              <a:latin typeface="Roboto"/>
              <a:ea typeface="Roboto"/>
              <a:cs typeface="Roboto"/>
              <a:sym typeface="Roboto"/>
            </a:endParaRPr>
          </a:p>
          <a:p>
            <a:pPr indent="0" lvl="0" marL="0" rtl="0" algn="l">
              <a:spcBef>
                <a:spcPts val="0"/>
              </a:spcBef>
              <a:spcAft>
                <a:spcPts val="0"/>
              </a:spcAft>
              <a:buNone/>
            </a:pPr>
            <a:r>
              <a:rPr b="1" lang="en-US">
                <a:solidFill>
                  <a:srgbClr val="374151"/>
                </a:solidFill>
                <a:latin typeface="Roboto"/>
                <a:ea typeface="Roboto"/>
                <a:cs typeface="Roboto"/>
                <a:sym typeface="Roboto"/>
              </a:rPr>
              <a:t>Recall:</a:t>
            </a:r>
            <a:r>
              <a:rPr lang="en-US">
                <a:solidFill>
                  <a:srgbClr val="374151"/>
                </a:solidFill>
                <a:latin typeface="Roboto"/>
                <a:ea typeface="Roboto"/>
                <a:cs typeface="Roboto"/>
                <a:sym typeface="Roboto"/>
              </a:rPr>
              <a:t> For "Fake" news, the model successfully identifies 95% of the actual fake news. For "Real" news, the recall is 87%.</a:t>
            </a:r>
            <a:endParaRPr>
              <a:solidFill>
                <a:srgbClr val="374151"/>
              </a:solidFill>
              <a:latin typeface="Roboto"/>
              <a:ea typeface="Roboto"/>
              <a:cs typeface="Roboto"/>
              <a:sym typeface="Roboto"/>
            </a:endParaRPr>
          </a:p>
          <a:p>
            <a:pPr indent="0" lvl="0" marL="0" rtl="0" algn="l">
              <a:spcBef>
                <a:spcPts val="0"/>
              </a:spcBef>
              <a:spcAft>
                <a:spcPts val="0"/>
              </a:spcAft>
              <a:buNone/>
            </a:pPr>
            <a:r>
              <a:t/>
            </a:r>
            <a:endParaRPr>
              <a:solidFill>
                <a:srgbClr val="374151"/>
              </a:solidFill>
              <a:latin typeface="Roboto"/>
              <a:ea typeface="Roboto"/>
              <a:cs typeface="Roboto"/>
              <a:sym typeface="Roboto"/>
            </a:endParaRPr>
          </a:p>
          <a:p>
            <a:pPr indent="0" lvl="0" marL="0" rtl="0" algn="l">
              <a:spcBef>
                <a:spcPts val="0"/>
              </a:spcBef>
              <a:spcAft>
                <a:spcPts val="0"/>
              </a:spcAft>
              <a:buNone/>
            </a:pPr>
            <a:r>
              <a:t/>
            </a:r>
            <a:endParaRPr>
              <a:solidFill>
                <a:srgbClr val="37415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6"/>
          <p:cNvSpPr txBox="1"/>
          <p:nvPr>
            <p:ph type="title"/>
          </p:nvPr>
        </p:nvSpPr>
        <p:spPr>
          <a:xfrm>
            <a:off x="838200" y="6810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5200"/>
              <a:buFont typeface="EB Garamond"/>
              <a:buNone/>
            </a:pPr>
            <a:r>
              <a:rPr lang="en-US"/>
              <a:t>Conclusion</a:t>
            </a:r>
            <a:endParaRPr/>
          </a:p>
        </p:txBody>
      </p:sp>
      <p:sp>
        <p:nvSpPr>
          <p:cNvPr id="158" name="Google Shape;158;p6"/>
          <p:cNvSpPr txBox="1"/>
          <p:nvPr>
            <p:ph idx="1" type="body"/>
          </p:nvPr>
        </p:nvSpPr>
        <p:spPr>
          <a:xfrm>
            <a:off x="838200" y="1832293"/>
            <a:ext cx="10515600" cy="3998306"/>
          </a:xfrm>
          <a:prstGeom prst="rect">
            <a:avLst/>
          </a:prstGeom>
          <a:noFill/>
          <a:ln>
            <a:noFill/>
          </a:ln>
        </p:spPr>
        <p:txBody>
          <a:bodyPr anchorCtr="0" anchor="t" bIns="45700" lIns="91425" spcFirstLastPara="1" rIns="91425" wrap="square" tIns="45700">
            <a:normAutofit/>
          </a:bodyPr>
          <a:lstStyle/>
          <a:p>
            <a:pPr indent="-228600" lvl="0" marL="457200" rtl="0" algn="l">
              <a:lnSpc>
                <a:spcPct val="110000"/>
              </a:lnSpc>
              <a:spcBef>
                <a:spcPts val="0"/>
              </a:spcBef>
              <a:spcAft>
                <a:spcPts val="0"/>
              </a:spcAft>
              <a:buSzPts val="1600"/>
              <a:buFont typeface="Noto Sans Symbols"/>
              <a:buChar char="▪"/>
            </a:pPr>
            <a:r>
              <a:rPr lang="en-US" sz="2000"/>
              <a:t>OpenAI Based model showed significantly higher accuracy rate of </a:t>
            </a:r>
            <a:r>
              <a:rPr b="1" lang="en-US" sz="2000"/>
              <a:t>91% vs 75% </a:t>
            </a:r>
            <a:r>
              <a:rPr lang="en-US" sz="2000"/>
              <a:t>(for best performing simple model), which supported our initial hypothesis</a:t>
            </a:r>
            <a:endParaRPr sz="2000"/>
          </a:p>
          <a:p>
            <a:pPr indent="-233680" lvl="1" marL="685800" rtl="0" algn="l">
              <a:lnSpc>
                <a:spcPct val="110000"/>
              </a:lnSpc>
              <a:spcBef>
                <a:spcPts val="0"/>
              </a:spcBef>
              <a:spcAft>
                <a:spcPts val="0"/>
              </a:spcAft>
              <a:buSzPts val="2000"/>
              <a:buChar char="▪"/>
            </a:pPr>
            <a:r>
              <a:rPr lang="en-US" sz="2000"/>
              <a:t>OpenAI model used only 20% of the data available to train, yet still delivered superior results</a:t>
            </a:r>
            <a:endParaRPr sz="2000"/>
          </a:p>
          <a:p>
            <a:pPr indent="-228600" lvl="0" marL="457200" rtl="0" algn="l">
              <a:lnSpc>
                <a:spcPct val="110000"/>
              </a:lnSpc>
              <a:spcBef>
                <a:spcPts val="1000"/>
              </a:spcBef>
              <a:spcAft>
                <a:spcPts val="0"/>
              </a:spcAft>
              <a:buSzPts val="1600"/>
              <a:buFont typeface="Noto Sans Symbols"/>
              <a:buChar char="▪"/>
            </a:pPr>
            <a:r>
              <a:rPr lang="en-US" sz="2000"/>
              <a:t>The high accuracy classification rate of the OpenAI model proves viability of using this ML based model to determine the validity of news articles in a very time efficient way</a:t>
            </a:r>
            <a:endParaRPr/>
          </a:p>
          <a:p>
            <a:pPr indent="-228600" lvl="0" marL="457200" rtl="0" algn="l">
              <a:lnSpc>
                <a:spcPct val="110000"/>
              </a:lnSpc>
              <a:spcBef>
                <a:spcPts val="1000"/>
              </a:spcBef>
              <a:spcAft>
                <a:spcPts val="0"/>
              </a:spcAft>
              <a:buSzPts val="1600"/>
              <a:buFont typeface="Noto Sans Symbols"/>
              <a:buChar char="▪"/>
            </a:pPr>
            <a:r>
              <a:rPr lang="en-US" sz="2000"/>
              <a:t>This could make a powerful research tool which allows quickly discard invalid/fake news from a particular analysis on various economic, financial, scientific and political topics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7"/>
          <p:cNvSpPr txBox="1"/>
          <p:nvPr>
            <p:ph type="title"/>
          </p:nvPr>
        </p:nvSpPr>
        <p:spPr>
          <a:xfrm>
            <a:off x="838200" y="6810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5200"/>
              <a:buFont typeface="EB Garamond"/>
              <a:buNone/>
            </a:pPr>
            <a:r>
              <a:rPr lang="en-US"/>
              <a:t>Next Steps</a:t>
            </a:r>
            <a:endParaRPr/>
          </a:p>
        </p:txBody>
      </p:sp>
      <p:sp>
        <p:nvSpPr>
          <p:cNvPr id="164" name="Google Shape;164;p7"/>
          <p:cNvSpPr txBox="1"/>
          <p:nvPr>
            <p:ph idx="1" type="body"/>
          </p:nvPr>
        </p:nvSpPr>
        <p:spPr>
          <a:xfrm>
            <a:off x="838200" y="1804584"/>
            <a:ext cx="10515600" cy="3998306"/>
          </a:xfrm>
          <a:prstGeom prst="rect">
            <a:avLst/>
          </a:prstGeom>
          <a:noFill/>
          <a:ln>
            <a:noFill/>
          </a:ln>
        </p:spPr>
        <p:txBody>
          <a:bodyPr anchorCtr="0" anchor="t" bIns="45700" lIns="91425" spcFirstLastPara="1" rIns="91425" wrap="square" tIns="45700">
            <a:normAutofit/>
          </a:bodyPr>
          <a:lstStyle/>
          <a:p>
            <a:pPr indent="-228600" lvl="0" marL="457200" rtl="0" algn="l">
              <a:lnSpc>
                <a:spcPct val="110000"/>
              </a:lnSpc>
              <a:spcBef>
                <a:spcPts val="0"/>
              </a:spcBef>
              <a:spcAft>
                <a:spcPts val="0"/>
              </a:spcAft>
              <a:buSzPts val="1600"/>
              <a:buFont typeface="Noto Sans Symbols"/>
              <a:buChar char="▪"/>
            </a:pPr>
            <a:r>
              <a:rPr lang="en-US" sz="2000"/>
              <a:t>We’ve discussed possibility of doing additional testing of articles and user inputs  that were not part of our original data set</a:t>
            </a:r>
            <a:endParaRPr/>
          </a:p>
          <a:p>
            <a:pPr indent="-228600" lvl="0" marL="457200" rtl="0" algn="l">
              <a:lnSpc>
                <a:spcPct val="110000"/>
              </a:lnSpc>
              <a:spcBef>
                <a:spcPts val="1000"/>
              </a:spcBef>
              <a:spcAft>
                <a:spcPts val="0"/>
              </a:spcAft>
              <a:buSzPts val="1600"/>
              <a:buFont typeface="Noto Sans Symbols"/>
              <a:buChar char="▪"/>
            </a:pPr>
            <a:r>
              <a:rPr lang="en-US" sz="2000"/>
              <a:t>We’ve also considered leveraging OpenAI Model to do different type of assessment/classification of news articles to identify hate speech, political leanings, or to determine overall subject of the publication (economy, politics, travel, science, etc.)</a:t>
            </a:r>
            <a:endParaRPr sz="2000"/>
          </a:p>
          <a:p>
            <a:pPr indent="-254000" lvl="0" marL="457200" rtl="0" algn="l">
              <a:lnSpc>
                <a:spcPct val="110000"/>
              </a:lnSpc>
              <a:spcBef>
                <a:spcPts val="1000"/>
              </a:spcBef>
              <a:spcAft>
                <a:spcPts val="0"/>
              </a:spcAft>
              <a:buSzPts val="2000"/>
              <a:buChar char="▪"/>
            </a:pPr>
            <a:r>
              <a:rPr lang="en-US" sz="2000"/>
              <a:t>Determining which words were more likely associated with fake or real classifications</a:t>
            </a:r>
            <a:endParaRPr sz="2000"/>
          </a:p>
          <a:p>
            <a:pPr indent="-127000" lvl="0" marL="457200" rtl="0" algn="l">
              <a:lnSpc>
                <a:spcPct val="110000"/>
              </a:lnSpc>
              <a:spcBef>
                <a:spcPts val="1000"/>
              </a:spcBef>
              <a:spcAft>
                <a:spcPts val="0"/>
              </a:spcAft>
              <a:buSzPts val="1600"/>
              <a:buFont typeface="Noto Sans Symbols"/>
              <a:buNone/>
            </a:pPr>
            <a:r>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8"/>
          <p:cNvSpPr txBox="1"/>
          <p:nvPr>
            <p:ph type="title"/>
          </p:nvPr>
        </p:nvSpPr>
        <p:spPr>
          <a:xfrm>
            <a:off x="838200" y="6810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5200"/>
              <a:buFont typeface="EB Garamond"/>
              <a:buNone/>
            </a:pPr>
            <a:r>
              <a:rPr lang="en-US"/>
              <a:t>Questions???</a:t>
            </a:r>
            <a:endParaRPr/>
          </a:p>
        </p:txBody>
      </p:sp>
      <p:sp>
        <p:nvSpPr>
          <p:cNvPr id="170" name="Google Shape;170;p8"/>
          <p:cNvSpPr txBox="1"/>
          <p:nvPr>
            <p:ph idx="1" type="body"/>
          </p:nvPr>
        </p:nvSpPr>
        <p:spPr>
          <a:xfrm>
            <a:off x="838200" y="2178657"/>
            <a:ext cx="10515600" cy="3998306"/>
          </a:xfrm>
          <a:prstGeom prst="rect">
            <a:avLst/>
          </a:prstGeom>
          <a:noFill/>
          <a:ln>
            <a:noFill/>
          </a:ln>
        </p:spPr>
        <p:txBody>
          <a:bodyPr anchorCtr="0" anchor="t" bIns="45700" lIns="91425" spcFirstLastPara="1" rIns="91425" wrap="square" tIns="45700">
            <a:normAutofit/>
          </a:bodyPr>
          <a:lstStyle/>
          <a:p>
            <a:pPr indent="-86359" lvl="0" marL="457200" rtl="0" algn="l">
              <a:lnSpc>
                <a:spcPct val="110000"/>
              </a:lnSpc>
              <a:spcBef>
                <a:spcPts val="0"/>
              </a:spcBef>
              <a:spcAft>
                <a:spcPts val="0"/>
              </a:spcAft>
              <a:buSzPts val="2240"/>
              <a:buFont typeface="Noto Sans Symbols"/>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838200" y="6810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5200"/>
              <a:buFont typeface="EB Garamond"/>
              <a:buNone/>
            </a:pPr>
            <a:r>
              <a:rPr lang="en-US"/>
              <a:t>Motivation &amp; Summary</a:t>
            </a:r>
            <a:endParaRPr/>
          </a:p>
        </p:txBody>
      </p:sp>
      <p:sp>
        <p:nvSpPr>
          <p:cNvPr id="94" name="Google Shape;94;p2"/>
          <p:cNvSpPr txBox="1"/>
          <p:nvPr>
            <p:ph idx="1" type="body"/>
          </p:nvPr>
        </p:nvSpPr>
        <p:spPr>
          <a:xfrm>
            <a:off x="838200" y="1749166"/>
            <a:ext cx="10515600" cy="3998306"/>
          </a:xfrm>
          <a:prstGeom prst="rect">
            <a:avLst/>
          </a:prstGeom>
          <a:noFill/>
          <a:ln>
            <a:noFill/>
          </a:ln>
        </p:spPr>
        <p:txBody>
          <a:bodyPr anchorCtr="0" anchor="t" bIns="45700" lIns="91425" spcFirstLastPara="1" rIns="91425" wrap="square" tIns="45700">
            <a:normAutofit/>
          </a:bodyPr>
          <a:lstStyle/>
          <a:p>
            <a:pPr indent="-228600" lvl="0" marL="457200" rtl="0" algn="l">
              <a:lnSpc>
                <a:spcPct val="110000"/>
              </a:lnSpc>
              <a:spcBef>
                <a:spcPts val="0"/>
              </a:spcBef>
              <a:spcAft>
                <a:spcPts val="0"/>
              </a:spcAft>
              <a:buSzPts val="1600"/>
              <a:buFont typeface="Noto Sans Symbols"/>
              <a:buChar char="▪"/>
            </a:pPr>
            <a:r>
              <a:rPr lang="en-US" sz="2000"/>
              <a:t>The idea behind “Fake or Real News Predictor” project was to apply Machine Learning </a:t>
            </a:r>
            <a:r>
              <a:rPr lang="en-US" sz="2000"/>
              <a:t>techniques</a:t>
            </a:r>
            <a:r>
              <a:rPr lang="en-US" sz="2000"/>
              <a:t> to predict whether a particular news story is real or fake.</a:t>
            </a:r>
            <a:endParaRPr/>
          </a:p>
          <a:p>
            <a:pPr indent="-228600" lvl="0" marL="457200" rtl="0" algn="l">
              <a:lnSpc>
                <a:spcPct val="110000"/>
              </a:lnSpc>
              <a:spcBef>
                <a:spcPts val="1000"/>
              </a:spcBef>
              <a:spcAft>
                <a:spcPts val="0"/>
              </a:spcAft>
              <a:buSzPts val="1600"/>
              <a:buFont typeface="Noto Sans Symbols"/>
              <a:buChar char="▪"/>
            </a:pPr>
            <a:r>
              <a:rPr lang="en-US" sz="2000"/>
              <a:t>We wanted to test if leveraging various ML techniques and applications could provide a good assessment of the veracity of an article or a news report</a:t>
            </a:r>
            <a:endParaRPr b="1" sz="2000"/>
          </a:p>
          <a:p>
            <a:pPr indent="-228600" lvl="0" marL="457200" rtl="0" algn="l">
              <a:lnSpc>
                <a:spcPct val="110000"/>
              </a:lnSpc>
              <a:spcBef>
                <a:spcPts val="1000"/>
              </a:spcBef>
              <a:spcAft>
                <a:spcPts val="0"/>
              </a:spcAft>
              <a:buSzPts val="1600"/>
              <a:buFont typeface="Noto Sans Symbols"/>
              <a:buChar char="▪"/>
            </a:pPr>
            <a:r>
              <a:rPr lang="en-US" sz="2000"/>
              <a:t>We also wanted to understand how and which ML model we can train to accomplish the task above in the best possible way</a:t>
            </a:r>
            <a:endParaRPr/>
          </a:p>
          <a:p>
            <a:pPr indent="-228600" lvl="0" marL="457200" rtl="0" algn="l">
              <a:lnSpc>
                <a:spcPct val="110000"/>
              </a:lnSpc>
              <a:spcBef>
                <a:spcPts val="1000"/>
              </a:spcBef>
              <a:spcAft>
                <a:spcPts val="0"/>
              </a:spcAft>
              <a:buSzPts val="1600"/>
              <a:buFont typeface="Noto Sans Symbols"/>
              <a:buChar char="▪"/>
            </a:pPr>
            <a:r>
              <a:rPr b="1" lang="en-US" sz="2000"/>
              <a:t>Our main hypothesis </a:t>
            </a:r>
            <a:r>
              <a:rPr lang="en-US" sz="2000"/>
              <a:t>was that using a </a:t>
            </a:r>
            <a:r>
              <a:rPr b="1" lang="en-US" sz="2000"/>
              <a:t>Generative Pre-Trained Transformer (neuro networks) will yield a better accuracy</a:t>
            </a:r>
            <a:r>
              <a:rPr lang="en-US" sz="2000"/>
              <a:t> then a logistic model (baseline machine learning).</a:t>
            </a:r>
            <a:endParaRPr/>
          </a:p>
          <a:p>
            <a:pPr indent="-127000" lvl="0" marL="457200" rtl="0" algn="l">
              <a:lnSpc>
                <a:spcPct val="110000"/>
              </a:lnSpc>
              <a:spcBef>
                <a:spcPts val="1000"/>
              </a:spcBef>
              <a:spcAft>
                <a:spcPts val="0"/>
              </a:spcAft>
              <a:buSzPts val="1600"/>
              <a:buFont typeface="Noto Sans Symbols"/>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838200" y="6810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5200"/>
              <a:buFont typeface="EB Garamond"/>
              <a:buNone/>
            </a:pPr>
            <a:r>
              <a:rPr lang="en-US"/>
              <a:t>Model Summary</a:t>
            </a:r>
            <a:endParaRPr/>
          </a:p>
        </p:txBody>
      </p:sp>
      <p:sp>
        <p:nvSpPr>
          <p:cNvPr id="100" name="Google Shape;100;p3"/>
          <p:cNvSpPr txBox="1"/>
          <p:nvPr>
            <p:ph idx="1" type="body"/>
          </p:nvPr>
        </p:nvSpPr>
        <p:spPr>
          <a:xfrm>
            <a:off x="838200" y="2006600"/>
            <a:ext cx="10515600" cy="3998400"/>
          </a:xfrm>
          <a:prstGeom prst="rect">
            <a:avLst/>
          </a:prstGeom>
          <a:noFill/>
          <a:ln>
            <a:noFill/>
          </a:ln>
        </p:spPr>
        <p:txBody>
          <a:bodyPr anchorCtr="0" anchor="t" bIns="45700" lIns="91425" spcFirstLastPara="1" rIns="91425" wrap="square" tIns="45700">
            <a:normAutofit/>
          </a:bodyPr>
          <a:lstStyle/>
          <a:p>
            <a:pPr indent="-228600" lvl="0" marL="457200" rtl="0" algn="l">
              <a:lnSpc>
                <a:spcPct val="110000"/>
              </a:lnSpc>
              <a:spcBef>
                <a:spcPts val="0"/>
              </a:spcBef>
              <a:spcAft>
                <a:spcPts val="0"/>
              </a:spcAft>
              <a:buSzPts val="1600"/>
              <a:buFont typeface="Noto Sans Symbols"/>
              <a:buChar char="▪"/>
            </a:pPr>
            <a:r>
              <a:rPr lang="en-US" sz="2000"/>
              <a:t>The input data was pulled from Kaggle.  It contained 6200+ record.  Each record contained 3 elements: </a:t>
            </a:r>
            <a:r>
              <a:rPr b="1" lang="en-US" sz="2000"/>
              <a:t>a title of the </a:t>
            </a:r>
            <a:r>
              <a:rPr b="1" i="1" lang="en-US" sz="2000" u="sng"/>
              <a:t>article, text of the article and a classifier (real/false)</a:t>
            </a:r>
            <a:endParaRPr b="1" i="1" u="sng"/>
          </a:p>
          <a:p>
            <a:pPr indent="-228600" lvl="0" marL="457200" rtl="0" algn="l">
              <a:lnSpc>
                <a:spcPct val="110000"/>
              </a:lnSpc>
              <a:spcBef>
                <a:spcPts val="1000"/>
              </a:spcBef>
              <a:spcAft>
                <a:spcPts val="0"/>
              </a:spcAft>
              <a:buSzPts val="1600"/>
              <a:buFont typeface="Noto Sans Symbols"/>
              <a:buChar char="▪"/>
            </a:pPr>
            <a:r>
              <a:rPr lang="en-US" sz="2000"/>
              <a:t>The data was used to train and test models using:</a:t>
            </a:r>
            <a:endParaRPr/>
          </a:p>
          <a:p>
            <a:pPr indent="-228600" lvl="1" marL="685800" rtl="0" algn="l">
              <a:lnSpc>
                <a:spcPct val="110000"/>
              </a:lnSpc>
              <a:spcBef>
                <a:spcPts val="500"/>
              </a:spcBef>
              <a:spcAft>
                <a:spcPts val="0"/>
              </a:spcAft>
              <a:buSzPts val="1280"/>
              <a:buChar char="▪"/>
            </a:pPr>
            <a:r>
              <a:rPr lang="en-US" sz="1600"/>
              <a:t>Simple models that parsed the title and text of the articles into individual words and used Random Forrest and Logistic Regression to classify each article.  The results were checked against the actual classifiers</a:t>
            </a:r>
            <a:endParaRPr/>
          </a:p>
          <a:p>
            <a:pPr indent="-228600" lvl="1" marL="685800" rtl="0" algn="l">
              <a:lnSpc>
                <a:spcPct val="110000"/>
              </a:lnSpc>
              <a:spcBef>
                <a:spcPts val="500"/>
              </a:spcBef>
              <a:spcAft>
                <a:spcPts val="0"/>
              </a:spcAft>
              <a:buSzPts val="1280"/>
              <a:buChar char="▪"/>
            </a:pPr>
            <a:r>
              <a:rPr lang="en-US" sz="1600"/>
              <a:t>OpenAI Pre Trained (neuro networ</a:t>
            </a:r>
            <a:r>
              <a:rPr lang="en-US" sz="1600"/>
              <a:t>k) model using embeddings translates text into a numerical format (embeddings) that represents the meaning of words and their relationships. It then analyzes these numerical representations to categorize the text into specific classes or categories based on its content.</a:t>
            </a:r>
            <a:endParaRPr sz="1600"/>
          </a:p>
          <a:p>
            <a:pPr indent="-127000" lvl="0" marL="457200" rtl="0" algn="l">
              <a:lnSpc>
                <a:spcPct val="110000"/>
              </a:lnSpc>
              <a:spcBef>
                <a:spcPts val="1000"/>
              </a:spcBef>
              <a:spcAft>
                <a:spcPts val="0"/>
              </a:spcAft>
              <a:buSzPts val="1600"/>
              <a:buFont typeface="Noto Sans Symbols"/>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838200" y="6810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5200"/>
              <a:buFont typeface="EB Garamond"/>
              <a:buNone/>
            </a:pPr>
            <a:r>
              <a:rPr lang="en-US"/>
              <a:t>Data Clean Up </a:t>
            </a:r>
            <a:endParaRPr/>
          </a:p>
        </p:txBody>
      </p:sp>
      <p:sp>
        <p:nvSpPr>
          <p:cNvPr id="106" name="Google Shape;106;p4"/>
          <p:cNvSpPr txBox="1"/>
          <p:nvPr>
            <p:ph idx="1" type="body"/>
          </p:nvPr>
        </p:nvSpPr>
        <p:spPr>
          <a:xfrm>
            <a:off x="838200" y="2178657"/>
            <a:ext cx="10515600" cy="3998306"/>
          </a:xfrm>
          <a:prstGeom prst="rect">
            <a:avLst/>
          </a:prstGeom>
          <a:noFill/>
          <a:ln>
            <a:noFill/>
          </a:ln>
        </p:spPr>
        <p:txBody>
          <a:bodyPr anchorCtr="0" anchor="t" bIns="45700" lIns="91425" spcFirstLastPara="1" rIns="91425" wrap="square" tIns="45700">
            <a:normAutofit/>
          </a:bodyPr>
          <a:lstStyle/>
          <a:p>
            <a:pPr indent="-228600" lvl="0" marL="457200" rtl="0" algn="l">
              <a:lnSpc>
                <a:spcPct val="110000"/>
              </a:lnSpc>
              <a:spcBef>
                <a:spcPts val="0"/>
              </a:spcBef>
              <a:spcAft>
                <a:spcPts val="0"/>
              </a:spcAft>
              <a:buSzPts val="1600"/>
              <a:buFont typeface="Noto Sans Symbols"/>
              <a:buChar char="▪"/>
            </a:pPr>
            <a:r>
              <a:rPr lang="en-US" sz="2000"/>
              <a:t>Reading in the article data</a:t>
            </a:r>
            <a:endParaRPr/>
          </a:p>
          <a:p>
            <a:pPr indent="-228600" lvl="0" marL="457200" rtl="0" algn="l">
              <a:lnSpc>
                <a:spcPct val="110000"/>
              </a:lnSpc>
              <a:spcBef>
                <a:spcPts val="1000"/>
              </a:spcBef>
              <a:spcAft>
                <a:spcPts val="0"/>
              </a:spcAft>
              <a:buSzPts val="1600"/>
              <a:buFont typeface="Noto Sans Symbols"/>
              <a:buChar char="▪"/>
            </a:pPr>
            <a:r>
              <a:rPr lang="en-US" sz="2000"/>
              <a:t>Removing rows with NAs</a:t>
            </a:r>
            <a:endParaRPr/>
          </a:p>
          <a:p>
            <a:pPr indent="-228600" lvl="0" marL="457200" rtl="0" algn="l">
              <a:lnSpc>
                <a:spcPct val="110000"/>
              </a:lnSpc>
              <a:spcBef>
                <a:spcPts val="1000"/>
              </a:spcBef>
              <a:spcAft>
                <a:spcPts val="0"/>
              </a:spcAft>
              <a:buSzPts val="1600"/>
              <a:buFont typeface="Noto Sans Symbols"/>
              <a:buChar char="▪"/>
            </a:pPr>
            <a:r>
              <a:rPr lang="en-US" sz="2000"/>
              <a:t>Removing duplicate words</a:t>
            </a:r>
            <a:endParaRPr sz="2000"/>
          </a:p>
          <a:p>
            <a:pPr indent="-254000" lvl="0" marL="457200" rtl="0" algn="l">
              <a:lnSpc>
                <a:spcPct val="110000"/>
              </a:lnSpc>
              <a:spcBef>
                <a:spcPts val="1000"/>
              </a:spcBef>
              <a:spcAft>
                <a:spcPts val="0"/>
              </a:spcAft>
              <a:buSzPts val="2000"/>
              <a:buChar char="▪"/>
            </a:pPr>
            <a:r>
              <a:rPr lang="en-US" sz="2000"/>
              <a:t>Removing special </a:t>
            </a:r>
            <a:r>
              <a:rPr lang="en-US" sz="2000"/>
              <a:t>character</a:t>
            </a:r>
            <a:r>
              <a:rPr lang="en-US" sz="2000"/>
              <a:t> while </a:t>
            </a:r>
            <a:r>
              <a:rPr lang="en-US" sz="2000"/>
              <a:t>keeping</a:t>
            </a:r>
            <a:r>
              <a:rPr lang="en-US" sz="2000"/>
              <a:t> </a:t>
            </a:r>
            <a:r>
              <a:rPr lang="en-US" sz="2000"/>
              <a:t>apostrophes</a:t>
            </a:r>
            <a:r>
              <a:rPr lang="en-US" sz="2000"/>
              <a:t> to preserve the meaning</a:t>
            </a:r>
            <a:endParaRPr sz="2000"/>
          </a:p>
          <a:p>
            <a:pPr indent="-254000" lvl="0" marL="457200" rtl="0" algn="l">
              <a:lnSpc>
                <a:spcPct val="110000"/>
              </a:lnSpc>
              <a:spcBef>
                <a:spcPts val="1000"/>
              </a:spcBef>
              <a:spcAft>
                <a:spcPts val="0"/>
              </a:spcAft>
              <a:buSzPts val="2000"/>
              <a:buChar char="▪"/>
            </a:pPr>
            <a:r>
              <a:rPr lang="en-US" sz="2000"/>
              <a:t>Columns</a:t>
            </a:r>
            <a:r>
              <a:rPr lang="en-US" sz="2000"/>
              <a:t> updated from Object data types to string</a:t>
            </a:r>
            <a:endParaRPr sz="2000"/>
          </a:p>
          <a:p>
            <a:pPr indent="-254000" lvl="0" marL="457200" rtl="0" algn="l">
              <a:lnSpc>
                <a:spcPct val="110000"/>
              </a:lnSpc>
              <a:spcBef>
                <a:spcPts val="1000"/>
              </a:spcBef>
              <a:spcAft>
                <a:spcPts val="0"/>
              </a:spcAft>
              <a:buSzPts val="2000"/>
              <a:buChar char="▪"/>
            </a:pPr>
            <a:r>
              <a:rPr lang="en-US" sz="2000"/>
              <a:t>Making text not case </a:t>
            </a:r>
            <a:r>
              <a:rPr lang="en-US" sz="2000"/>
              <a:t>sensitive</a:t>
            </a:r>
            <a:r>
              <a:rPr lang="en-US" sz="2000"/>
              <a:t> </a:t>
            </a:r>
            <a:endParaRPr sz="2000"/>
          </a:p>
          <a:p>
            <a:pPr indent="-254000" lvl="0" marL="457200" rtl="0" algn="l">
              <a:lnSpc>
                <a:spcPct val="110000"/>
              </a:lnSpc>
              <a:spcBef>
                <a:spcPts val="1000"/>
              </a:spcBef>
              <a:spcAft>
                <a:spcPts val="0"/>
              </a:spcAft>
              <a:buSzPts val="2000"/>
              <a:buChar char="▪"/>
            </a:pPr>
            <a:r>
              <a:rPr lang="en-US" sz="2000"/>
              <a:t>Standardizing the classification types</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9fac530c70_6_0"/>
          <p:cNvSpPr txBox="1"/>
          <p:nvPr>
            <p:ph type="title"/>
          </p:nvPr>
        </p:nvSpPr>
        <p:spPr>
          <a:xfrm>
            <a:off x="838200" y="681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5200"/>
              <a:buFont typeface="EB Garamond"/>
              <a:buNone/>
            </a:pPr>
            <a:r>
              <a:rPr lang="en-US"/>
              <a:t>Model Training</a:t>
            </a:r>
            <a:endParaRPr/>
          </a:p>
        </p:txBody>
      </p:sp>
      <p:sp>
        <p:nvSpPr>
          <p:cNvPr id="112" name="Google Shape;112;g29fac530c70_6_0"/>
          <p:cNvSpPr txBox="1"/>
          <p:nvPr>
            <p:ph idx="1" type="body"/>
          </p:nvPr>
        </p:nvSpPr>
        <p:spPr>
          <a:xfrm>
            <a:off x="838200" y="2178657"/>
            <a:ext cx="10515600" cy="3998400"/>
          </a:xfrm>
          <a:prstGeom prst="rect">
            <a:avLst/>
          </a:prstGeom>
          <a:noFill/>
          <a:ln>
            <a:noFill/>
          </a:ln>
        </p:spPr>
        <p:txBody>
          <a:bodyPr anchorCtr="0" anchor="t" bIns="45700" lIns="91425" spcFirstLastPara="1" rIns="91425" wrap="square" tIns="45700">
            <a:normAutofit/>
          </a:bodyPr>
          <a:lstStyle/>
          <a:p>
            <a:pPr indent="0" lvl="0" marL="457200" rtl="0" algn="l">
              <a:lnSpc>
                <a:spcPct val="110000"/>
              </a:lnSpc>
              <a:spcBef>
                <a:spcPts val="1000"/>
              </a:spcBef>
              <a:spcAft>
                <a:spcPts val="0"/>
              </a:spcAft>
              <a:buNone/>
            </a:pPr>
            <a:r>
              <a:t/>
            </a:r>
            <a:endParaRPr sz="2000"/>
          </a:p>
          <a:p>
            <a:pPr indent="-228600" lvl="0" marL="457200" rtl="0" algn="l">
              <a:lnSpc>
                <a:spcPct val="110000"/>
              </a:lnSpc>
              <a:spcBef>
                <a:spcPts val="1000"/>
              </a:spcBef>
              <a:spcAft>
                <a:spcPts val="0"/>
              </a:spcAft>
              <a:buSzPts val="1600"/>
              <a:buFont typeface="Noto Sans Symbols"/>
              <a:buChar char="▪"/>
            </a:pPr>
            <a:r>
              <a:rPr lang="en-US" sz="2000"/>
              <a:t>Creating training and testing datasets wi</a:t>
            </a:r>
            <a:r>
              <a:rPr lang="en-US" sz="2000"/>
              <a:t>th the following break down (2/3 training data vs. 1/3 Testing data) for ML models</a:t>
            </a:r>
            <a:endParaRPr sz="2000"/>
          </a:p>
          <a:p>
            <a:pPr indent="-254000" lvl="0" marL="457200" rtl="0" algn="l">
              <a:lnSpc>
                <a:spcPct val="110000"/>
              </a:lnSpc>
              <a:spcBef>
                <a:spcPts val="1000"/>
              </a:spcBef>
              <a:spcAft>
                <a:spcPts val="0"/>
              </a:spcAft>
              <a:buSzPts val="2000"/>
              <a:buChar char="▪"/>
            </a:pPr>
            <a:r>
              <a:rPr lang="en-US" sz="2000"/>
              <a:t>Creating training and testing datasets with the following break down (20% training data vs. 80% Testing data) for OpenAI  models</a:t>
            </a:r>
            <a:endParaRPr sz="2000"/>
          </a:p>
          <a:p>
            <a:pPr indent="0" lvl="0" marL="457200" rtl="0" algn="l">
              <a:lnSpc>
                <a:spcPct val="110000"/>
              </a:lnSpc>
              <a:spcBef>
                <a:spcPts val="1000"/>
              </a:spcBef>
              <a:spcAft>
                <a:spcPts val="0"/>
              </a:spcAft>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type="title"/>
          </p:nvPr>
        </p:nvSpPr>
        <p:spPr>
          <a:xfrm>
            <a:off x="838200" y="426737"/>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5"/>
              </a:buClr>
              <a:buSzPct val="100000"/>
              <a:buFont typeface="EB Garamond"/>
              <a:buNone/>
            </a:pPr>
            <a:r>
              <a:rPr lang="en-US"/>
              <a:t>Simple ML Model - Less Data (Title ONLY) </a:t>
            </a:r>
            <a:endParaRPr/>
          </a:p>
        </p:txBody>
      </p:sp>
      <p:pic>
        <p:nvPicPr>
          <p:cNvPr id="118" name="Google Shape;118;p5"/>
          <p:cNvPicPr preferRelativeResize="0"/>
          <p:nvPr/>
        </p:nvPicPr>
        <p:blipFill>
          <a:blip r:embed="rId3">
            <a:alphaModFix/>
          </a:blip>
          <a:stretch>
            <a:fillRect/>
          </a:stretch>
        </p:blipFill>
        <p:spPr>
          <a:xfrm>
            <a:off x="6718550" y="1600200"/>
            <a:ext cx="4219624" cy="3265201"/>
          </a:xfrm>
          <a:prstGeom prst="rect">
            <a:avLst/>
          </a:prstGeom>
          <a:noFill/>
          <a:ln>
            <a:noFill/>
          </a:ln>
        </p:spPr>
      </p:pic>
      <p:pic>
        <p:nvPicPr>
          <p:cNvPr id="119" name="Google Shape;119;p5"/>
          <p:cNvPicPr preferRelativeResize="0"/>
          <p:nvPr/>
        </p:nvPicPr>
        <p:blipFill>
          <a:blip r:embed="rId4">
            <a:alphaModFix/>
          </a:blip>
          <a:stretch>
            <a:fillRect/>
          </a:stretch>
        </p:blipFill>
        <p:spPr>
          <a:xfrm>
            <a:off x="6784899" y="4953600"/>
            <a:ext cx="3803925" cy="1259900"/>
          </a:xfrm>
          <a:prstGeom prst="rect">
            <a:avLst/>
          </a:prstGeom>
          <a:noFill/>
          <a:ln>
            <a:noFill/>
          </a:ln>
        </p:spPr>
      </p:pic>
      <p:pic>
        <p:nvPicPr>
          <p:cNvPr id="120" name="Google Shape;120;p5"/>
          <p:cNvPicPr preferRelativeResize="0"/>
          <p:nvPr/>
        </p:nvPicPr>
        <p:blipFill>
          <a:blip r:embed="rId5">
            <a:alphaModFix/>
          </a:blip>
          <a:stretch>
            <a:fillRect/>
          </a:stretch>
        </p:blipFill>
        <p:spPr>
          <a:xfrm>
            <a:off x="1091775" y="1600200"/>
            <a:ext cx="4219626" cy="3353394"/>
          </a:xfrm>
          <a:prstGeom prst="rect">
            <a:avLst/>
          </a:prstGeom>
          <a:noFill/>
          <a:ln>
            <a:noFill/>
          </a:ln>
        </p:spPr>
      </p:pic>
      <p:pic>
        <p:nvPicPr>
          <p:cNvPr id="121" name="Google Shape;121;p5"/>
          <p:cNvPicPr preferRelativeResize="0"/>
          <p:nvPr/>
        </p:nvPicPr>
        <p:blipFill>
          <a:blip r:embed="rId6">
            <a:alphaModFix/>
          </a:blip>
          <a:stretch>
            <a:fillRect/>
          </a:stretch>
        </p:blipFill>
        <p:spPr>
          <a:xfrm>
            <a:off x="1147275" y="5061975"/>
            <a:ext cx="4108650" cy="12905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9fac530c70_6_14"/>
          <p:cNvSpPr txBox="1"/>
          <p:nvPr>
            <p:ph type="title"/>
          </p:nvPr>
        </p:nvSpPr>
        <p:spPr>
          <a:xfrm>
            <a:off x="838200" y="429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5200"/>
              <a:buFont typeface="EB Garamond"/>
              <a:buNone/>
            </a:pPr>
            <a:r>
              <a:rPr lang="en-US"/>
              <a:t>Simple ML Model - More Data (ALL)</a:t>
            </a:r>
            <a:endParaRPr/>
          </a:p>
        </p:txBody>
      </p:sp>
      <p:pic>
        <p:nvPicPr>
          <p:cNvPr id="127" name="Google Shape;127;g29fac530c70_6_14"/>
          <p:cNvPicPr preferRelativeResize="0"/>
          <p:nvPr/>
        </p:nvPicPr>
        <p:blipFill>
          <a:blip r:embed="rId3">
            <a:alphaModFix/>
          </a:blip>
          <a:stretch>
            <a:fillRect/>
          </a:stretch>
        </p:blipFill>
        <p:spPr>
          <a:xfrm>
            <a:off x="6051725" y="1683700"/>
            <a:ext cx="4486600" cy="3490600"/>
          </a:xfrm>
          <a:prstGeom prst="rect">
            <a:avLst/>
          </a:prstGeom>
          <a:noFill/>
          <a:ln>
            <a:noFill/>
          </a:ln>
        </p:spPr>
      </p:pic>
      <p:pic>
        <p:nvPicPr>
          <p:cNvPr id="128" name="Google Shape;128;g29fac530c70_6_14"/>
          <p:cNvPicPr preferRelativeResize="0"/>
          <p:nvPr/>
        </p:nvPicPr>
        <p:blipFill rotWithShape="1">
          <a:blip r:embed="rId4">
            <a:alphaModFix/>
          </a:blip>
          <a:srcRect b="9066" l="0" r="0" t="0"/>
          <a:stretch/>
        </p:blipFill>
        <p:spPr>
          <a:xfrm>
            <a:off x="6478001" y="5119100"/>
            <a:ext cx="3854325" cy="1197900"/>
          </a:xfrm>
          <a:prstGeom prst="rect">
            <a:avLst/>
          </a:prstGeom>
          <a:noFill/>
          <a:ln>
            <a:noFill/>
          </a:ln>
        </p:spPr>
      </p:pic>
      <p:pic>
        <p:nvPicPr>
          <p:cNvPr id="129" name="Google Shape;129;g29fac530c70_6_14"/>
          <p:cNvPicPr preferRelativeResize="0"/>
          <p:nvPr/>
        </p:nvPicPr>
        <p:blipFill>
          <a:blip r:embed="rId5">
            <a:alphaModFix/>
          </a:blip>
          <a:stretch>
            <a:fillRect/>
          </a:stretch>
        </p:blipFill>
        <p:spPr>
          <a:xfrm>
            <a:off x="931075" y="1637113"/>
            <a:ext cx="4486600" cy="3583768"/>
          </a:xfrm>
          <a:prstGeom prst="rect">
            <a:avLst/>
          </a:prstGeom>
          <a:noFill/>
          <a:ln>
            <a:noFill/>
          </a:ln>
        </p:spPr>
      </p:pic>
      <p:pic>
        <p:nvPicPr>
          <p:cNvPr id="130" name="Google Shape;130;g29fac530c70_6_14"/>
          <p:cNvPicPr preferRelativeResize="0"/>
          <p:nvPr/>
        </p:nvPicPr>
        <p:blipFill rotWithShape="1">
          <a:blip r:embed="rId6">
            <a:alphaModFix/>
          </a:blip>
          <a:srcRect b="4652" l="0" r="0" t="0"/>
          <a:stretch/>
        </p:blipFill>
        <p:spPr>
          <a:xfrm>
            <a:off x="1317576" y="5187576"/>
            <a:ext cx="4001227" cy="1129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9fac530c70_6_5"/>
          <p:cNvSpPr txBox="1"/>
          <p:nvPr>
            <p:ph type="title"/>
          </p:nvPr>
        </p:nvSpPr>
        <p:spPr>
          <a:xfrm>
            <a:off x="838200" y="681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5200"/>
              <a:buFont typeface="EB Garamond"/>
              <a:buNone/>
            </a:pPr>
            <a:r>
              <a:rPr lang="en-US"/>
              <a:t>OpenAI </a:t>
            </a:r>
            <a:r>
              <a:rPr lang="en-US"/>
              <a:t>Model - How we chose it </a:t>
            </a:r>
            <a:endParaRPr/>
          </a:p>
        </p:txBody>
      </p:sp>
      <p:sp>
        <p:nvSpPr>
          <p:cNvPr id="136" name="Google Shape;136;g29fac530c70_6_5"/>
          <p:cNvSpPr txBox="1"/>
          <p:nvPr>
            <p:ph idx="1" type="body"/>
          </p:nvPr>
        </p:nvSpPr>
        <p:spPr>
          <a:xfrm>
            <a:off x="838200" y="1846148"/>
            <a:ext cx="10515600" cy="399840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None/>
            </a:pPr>
            <a:r>
              <a:t/>
            </a:r>
            <a:endParaRPr sz="1400">
              <a:solidFill>
                <a:srgbClr val="374151"/>
              </a:solidFill>
            </a:endParaRPr>
          </a:p>
          <a:p>
            <a:pPr indent="0" lvl="0" marL="457200" rtl="0" algn="l">
              <a:lnSpc>
                <a:spcPct val="110000"/>
              </a:lnSpc>
              <a:spcBef>
                <a:spcPts val="0"/>
              </a:spcBef>
              <a:spcAft>
                <a:spcPts val="0"/>
              </a:spcAft>
              <a:buNone/>
            </a:pPr>
            <a:r>
              <a:t/>
            </a:r>
            <a:endParaRPr sz="1400">
              <a:solidFill>
                <a:srgbClr val="374151"/>
              </a:solidFill>
            </a:endParaRPr>
          </a:p>
        </p:txBody>
      </p:sp>
      <p:pic>
        <p:nvPicPr>
          <p:cNvPr id="137" name="Google Shape;137;g29fac530c70_6_5"/>
          <p:cNvPicPr preferRelativeResize="0"/>
          <p:nvPr/>
        </p:nvPicPr>
        <p:blipFill>
          <a:blip r:embed="rId3">
            <a:alphaModFix/>
          </a:blip>
          <a:stretch>
            <a:fillRect/>
          </a:stretch>
        </p:blipFill>
        <p:spPr>
          <a:xfrm>
            <a:off x="643400" y="2006725"/>
            <a:ext cx="6483589" cy="3998399"/>
          </a:xfrm>
          <a:prstGeom prst="rect">
            <a:avLst/>
          </a:prstGeom>
          <a:noFill/>
          <a:ln>
            <a:noFill/>
          </a:ln>
        </p:spPr>
      </p:pic>
      <p:sp>
        <p:nvSpPr>
          <p:cNvPr id="138" name="Google Shape;138;g29fac530c70_6_5"/>
          <p:cNvSpPr txBox="1"/>
          <p:nvPr/>
        </p:nvSpPr>
        <p:spPr>
          <a:xfrm>
            <a:off x="6900625" y="2134150"/>
            <a:ext cx="4753800" cy="3422400"/>
          </a:xfrm>
          <a:prstGeom prst="rect">
            <a:avLst/>
          </a:prstGeom>
          <a:noFill/>
          <a:ln>
            <a:noFill/>
          </a:ln>
        </p:spPr>
        <p:txBody>
          <a:bodyPr anchorCtr="0" anchor="t" bIns="91425" lIns="91425" spcFirstLastPara="1" rIns="91425" wrap="square" tIns="91425">
            <a:noAutofit/>
          </a:bodyPr>
          <a:lstStyle/>
          <a:p>
            <a:pPr indent="0" lvl="0" marL="457200" rtl="0" algn="l">
              <a:lnSpc>
                <a:spcPct val="110000"/>
              </a:lnSpc>
              <a:spcBef>
                <a:spcPts val="0"/>
              </a:spcBef>
              <a:spcAft>
                <a:spcPts val="0"/>
              </a:spcAft>
              <a:buNone/>
            </a:pPr>
            <a:r>
              <a:rPr lang="en-US" sz="1500">
                <a:solidFill>
                  <a:srgbClr val="374151"/>
                </a:solidFill>
                <a:latin typeface="Avenir"/>
                <a:ea typeface="Avenir"/>
                <a:cs typeface="Avenir"/>
                <a:sym typeface="Avenir"/>
              </a:rPr>
              <a:t>OpenAI's embedding models  are designed to handle complex patterns in data, especially natural language. It can understand context and nuances in language, which a logistic regression model  cannot. It  can capture relationships between words in a sentence.</a:t>
            </a:r>
            <a:endParaRPr b="1" sz="1800" u="sng">
              <a:solidFill>
                <a:srgbClr val="374151"/>
              </a:solidFill>
              <a:latin typeface="Avenir"/>
              <a:ea typeface="Avenir"/>
              <a:cs typeface="Avenir"/>
              <a:sym typeface="Avenir"/>
            </a:endParaRPr>
          </a:p>
          <a:p>
            <a:pPr indent="0" lvl="0" marL="457200" rtl="0" algn="l">
              <a:lnSpc>
                <a:spcPct val="110000"/>
              </a:lnSpc>
              <a:spcBef>
                <a:spcPts val="0"/>
              </a:spcBef>
              <a:spcAft>
                <a:spcPts val="0"/>
              </a:spcAft>
              <a:buNone/>
            </a:pPr>
            <a:r>
              <a:t/>
            </a:r>
            <a:endParaRPr b="1" sz="1800" u="sng">
              <a:solidFill>
                <a:srgbClr val="374151"/>
              </a:solidFill>
              <a:latin typeface="Avenir"/>
              <a:ea typeface="Avenir"/>
              <a:cs typeface="Avenir"/>
              <a:sym typeface="Avenir"/>
            </a:endParaRPr>
          </a:p>
          <a:p>
            <a:pPr indent="0" lvl="0" marL="457200" rtl="0" algn="l">
              <a:lnSpc>
                <a:spcPct val="110000"/>
              </a:lnSpc>
              <a:spcBef>
                <a:spcPts val="0"/>
              </a:spcBef>
              <a:spcAft>
                <a:spcPts val="0"/>
              </a:spcAft>
              <a:buNone/>
            </a:pPr>
            <a:r>
              <a:t/>
            </a:r>
            <a:endParaRPr b="1" sz="1800" u="sng">
              <a:solidFill>
                <a:srgbClr val="374151"/>
              </a:solidFill>
              <a:latin typeface="Avenir"/>
              <a:ea typeface="Avenir"/>
              <a:cs typeface="Avenir"/>
              <a:sym typeface="Avenir"/>
            </a:endParaRPr>
          </a:p>
          <a:p>
            <a:pPr indent="0" lvl="0" marL="457200" rtl="0" algn="l">
              <a:lnSpc>
                <a:spcPct val="110000"/>
              </a:lnSpc>
              <a:spcBef>
                <a:spcPts val="0"/>
              </a:spcBef>
              <a:spcAft>
                <a:spcPts val="0"/>
              </a:spcAft>
              <a:buNone/>
            </a:pPr>
            <a:r>
              <a:rPr b="1" lang="en-US" sz="1800" u="sng">
                <a:solidFill>
                  <a:srgbClr val="374151"/>
                </a:solidFill>
                <a:latin typeface="Avenir"/>
                <a:ea typeface="Avenir"/>
                <a:cs typeface="Avenir"/>
                <a:sym typeface="Avenir"/>
              </a:rPr>
              <a:t>Hugging Face</a:t>
            </a:r>
            <a:r>
              <a:rPr lang="en-US" sz="1800" u="sng">
                <a:solidFill>
                  <a:srgbClr val="374151"/>
                </a:solidFill>
                <a:latin typeface="Avenir"/>
                <a:ea typeface="Avenir"/>
                <a:cs typeface="Avenir"/>
                <a:sym typeface="Avenir"/>
              </a:rPr>
              <a:t> “Big Bird”:</a:t>
            </a:r>
            <a:endParaRPr sz="1800" u="sng">
              <a:solidFill>
                <a:srgbClr val="374151"/>
              </a:solidFill>
              <a:latin typeface="Avenir"/>
              <a:ea typeface="Avenir"/>
              <a:cs typeface="Avenir"/>
              <a:sym typeface="Avenir"/>
            </a:endParaRPr>
          </a:p>
          <a:p>
            <a:pPr indent="0" lvl="0" marL="457200" rtl="0" algn="l">
              <a:lnSpc>
                <a:spcPct val="110000"/>
              </a:lnSpc>
              <a:spcBef>
                <a:spcPts val="0"/>
              </a:spcBef>
              <a:spcAft>
                <a:spcPts val="0"/>
              </a:spcAft>
              <a:buNone/>
            </a:pPr>
            <a:r>
              <a:rPr lang="en-US" sz="1800">
                <a:solidFill>
                  <a:srgbClr val="374151"/>
                </a:solidFill>
                <a:latin typeface="Avenir"/>
                <a:ea typeface="Avenir"/>
                <a:cs typeface="Avenir"/>
                <a:sym typeface="Avenir"/>
              </a:rPr>
              <a:t>handle a maximum </a:t>
            </a:r>
            <a:r>
              <a:rPr b="1" lang="en-US" sz="1800">
                <a:solidFill>
                  <a:srgbClr val="374151"/>
                </a:solidFill>
                <a:latin typeface="Avenir"/>
                <a:ea typeface="Avenir"/>
                <a:cs typeface="Avenir"/>
                <a:sym typeface="Avenir"/>
              </a:rPr>
              <a:t>4,096 </a:t>
            </a:r>
            <a:r>
              <a:rPr lang="en-US" sz="1800">
                <a:solidFill>
                  <a:srgbClr val="374151"/>
                </a:solidFill>
                <a:latin typeface="Avenir"/>
                <a:ea typeface="Avenir"/>
                <a:cs typeface="Avenir"/>
                <a:sym typeface="Avenir"/>
              </a:rPr>
              <a:t>tokens</a:t>
            </a:r>
            <a:endParaRPr sz="1800">
              <a:solidFill>
                <a:srgbClr val="374151"/>
              </a:solidFill>
              <a:latin typeface="Avenir"/>
              <a:ea typeface="Avenir"/>
              <a:cs typeface="Avenir"/>
              <a:sym typeface="Avenir"/>
            </a:endParaRPr>
          </a:p>
          <a:p>
            <a:pPr indent="0" lvl="0" marL="457200" rtl="0" algn="l">
              <a:lnSpc>
                <a:spcPct val="110000"/>
              </a:lnSpc>
              <a:spcBef>
                <a:spcPts val="0"/>
              </a:spcBef>
              <a:spcAft>
                <a:spcPts val="0"/>
              </a:spcAft>
              <a:buClr>
                <a:schemeClr val="dk1"/>
              </a:buClr>
              <a:buSzPts val="1100"/>
              <a:buFont typeface="Arial"/>
              <a:buNone/>
            </a:pPr>
            <a:r>
              <a:t/>
            </a:r>
            <a:endParaRPr sz="1800">
              <a:solidFill>
                <a:srgbClr val="374151"/>
              </a:solidFill>
              <a:latin typeface="Avenir"/>
              <a:ea typeface="Avenir"/>
              <a:cs typeface="Avenir"/>
              <a:sym typeface="Avenir"/>
            </a:endParaRPr>
          </a:p>
          <a:p>
            <a:pPr indent="0" lvl="0" marL="457200" rtl="0" algn="l">
              <a:lnSpc>
                <a:spcPct val="110000"/>
              </a:lnSpc>
              <a:spcBef>
                <a:spcPts val="0"/>
              </a:spcBef>
              <a:spcAft>
                <a:spcPts val="0"/>
              </a:spcAft>
              <a:buNone/>
            </a:pPr>
            <a:r>
              <a:rPr b="1" lang="en-US" sz="1800" u="sng">
                <a:solidFill>
                  <a:srgbClr val="374151"/>
                </a:solidFill>
                <a:latin typeface="Avenir"/>
                <a:ea typeface="Avenir"/>
                <a:cs typeface="Avenir"/>
                <a:sym typeface="Avenir"/>
              </a:rPr>
              <a:t>OpenAI:</a:t>
            </a:r>
            <a:endParaRPr b="1" sz="1800" u="sng">
              <a:solidFill>
                <a:srgbClr val="374151"/>
              </a:solidFill>
              <a:latin typeface="Avenir"/>
              <a:ea typeface="Avenir"/>
              <a:cs typeface="Avenir"/>
              <a:sym typeface="Avenir"/>
            </a:endParaRPr>
          </a:p>
          <a:p>
            <a:pPr indent="0" lvl="0" marL="457200" rtl="0" algn="l">
              <a:lnSpc>
                <a:spcPct val="110000"/>
              </a:lnSpc>
              <a:spcBef>
                <a:spcPts val="0"/>
              </a:spcBef>
              <a:spcAft>
                <a:spcPts val="0"/>
              </a:spcAft>
              <a:buNone/>
            </a:pPr>
            <a:r>
              <a:rPr lang="en-US" sz="1800">
                <a:solidFill>
                  <a:srgbClr val="374151"/>
                </a:solidFill>
                <a:latin typeface="Avenir"/>
                <a:ea typeface="Avenir"/>
                <a:cs typeface="Avenir"/>
                <a:sym typeface="Avenir"/>
              </a:rPr>
              <a:t>handle a maximum </a:t>
            </a:r>
            <a:r>
              <a:rPr b="1" lang="en-US" sz="1800">
                <a:solidFill>
                  <a:srgbClr val="374151"/>
                </a:solidFill>
                <a:latin typeface="Avenir"/>
                <a:ea typeface="Avenir"/>
                <a:cs typeface="Avenir"/>
                <a:sym typeface="Avenir"/>
              </a:rPr>
              <a:t>8,191 </a:t>
            </a:r>
            <a:r>
              <a:rPr lang="en-US" sz="1800">
                <a:solidFill>
                  <a:srgbClr val="374151"/>
                </a:solidFill>
                <a:latin typeface="Avenir"/>
                <a:ea typeface="Avenir"/>
                <a:cs typeface="Avenir"/>
                <a:sym typeface="Avenir"/>
              </a:rPr>
              <a:t>tokens</a:t>
            </a:r>
            <a:endParaRPr sz="1800">
              <a:solidFill>
                <a:srgbClr val="374151"/>
              </a:solidFill>
              <a:latin typeface="Avenir"/>
              <a:ea typeface="Avenir"/>
              <a:cs typeface="Avenir"/>
              <a:sym typeface="Avenir"/>
            </a:endParaRPr>
          </a:p>
          <a:p>
            <a:pPr indent="0" lvl="0" marL="457200" rtl="0" algn="l">
              <a:lnSpc>
                <a:spcPct val="110000"/>
              </a:lnSpc>
              <a:spcBef>
                <a:spcPts val="0"/>
              </a:spcBef>
              <a:spcAft>
                <a:spcPts val="0"/>
              </a:spcAft>
              <a:buNone/>
            </a:pPr>
            <a:r>
              <a:t/>
            </a:r>
            <a:endParaRPr sz="1800">
              <a:solidFill>
                <a:srgbClr val="374151"/>
              </a:solidFill>
              <a:latin typeface="Avenir"/>
              <a:ea typeface="Avenir"/>
              <a:cs typeface="Avenir"/>
              <a:sym typeface="Avenir"/>
            </a:endParaRPr>
          </a:p>
          <a:p>
            <a:pPr indent="0" lvl="0" marL="0" rtl="0" algn="l">
              <a:lnSpc>
                <a:spcPct val="110000"/>
              </a:lnSpc>
              <a:spcBef>
                <a:spcPts val="0"/>
              </a:spcBef>
              <a:spcAft>
                <a:spcPts val="0"/>
              </a:spcAft>
              <a:buNone/>
            </a:pPr>
            <a:r>
              <a:t/>
            </a:r>
            <a:endParaRPr sz="1800">
              <a:solidFill>
                <a:srgbClr val="374151"/>
              </a:solidFill>
              <a:latin typeface="Avenir"/>
              <a:ea typeface="Avenir"/>
              <a:cs typeface="Avenir"/>
              <a:sym typeface="Avenir"/>
            </a:endParaRPr>
          </a:p>
          <a:p>
            <a:pPr indent="0" lvl="0" marL="457200" rtl="0" algn="l">
              <a:lnSpc>
                <a:spcPct val="110000"/>
              </a:lnSpc>
              <a:spcBef>
                <a:spcPts val="0"/>
              </a:spcBef>
              <a:spcAft>
                <a:spcPts val="0"/>
              </a:spcAft>
              <a:buNone/>
            </a:pPr>
            <a:r>
              <a:t/>
            </a:r>
            <a:endParaRPr sz="1500">
              <a:solidFill>
                <a:srgbClr val="374151"/>
              </a:solidFill>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9fac530c70_5_0"/>
          <p:cNvSpPr txBox="1"/>
          <p:nvPr>
            <p:ph type="title"/>
          </p:nvPr>
        </p:nvSpPr>
        <p:spPr>
          <a:xfrm>
            <a:off x="838200" y="681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5200"/>
              <a:buFont typeface="EB Garamond"/>
              <a:buNone/>
            </a:pPr>
            <a:r>
              <a:rPr lang="en-US"/>
              <a:t>OpenAI Model - How it works</a:t>
            </a:r>
            <a:endParaRPr/>
          </a:p>
        </p:txBody>
      </p:sp>
      <p:sp>
        <p:nvSpPr>
          <p:cNvPr id="144" name="Google Shape;144;g29fac530c70_5_0"/>
          <p:cNvSpPr txBox="1"/>
          <p:nvPr>
            <p:ph idx="1" type="body"/>
          </p:nvPr>
        </p:nvSpPr>
        <p:spPr>
          <a:xfrm>
            <a:off x="838200" y="1846148"/>
            <a:ext cx="10515600" cy="399840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None/>
            </a:pPr>
            <a:r>
              <a:rPr b="1" lang="en-US" sz="1800">
                <a:solidFill>
                  <a:srgbClr val="374151"/>
                </a:solidFill>
                <a:latin typeface="Roboto"/>
                <a:ea typeface="Roboto"/>
                <a:cs typeface="Roboto"/>
                <a:sym typeface="Roboto"/>
              </a:rPr>
              <a:t>Convert the text data into embeddings</a:t>
            </a:r>
            <a:r>
              <a:rPr lang="en-US" sz="1800">
                <a:solidFill>
                  <a:srgbClr val="374151"/>
                </a:solidFill>
                <a:latin typeface="Roboto"/>
                <a:ea typeface="Roboto"/>
                <a:cs typeface="Roboto"/>
                <a:sym typeface="Roboto"/>
              </a:rPr>
              <a:t>: </a:t>
            </a:r>
            <a:endParaRPr sz="1800">
              <a:solidFill>
                <a:srgbClr val="374151"/>
              </a:solidFill>
              <a:latin typeface="Roboto"/>
              <a:ea typeface="Roboto"/>
              <a:cs typeface="Roboto"/>
              <a:sym typeface="Roboto"/>
            </a:endParaRPr>
          </a:p>
          <a:p>
            <a:pPr indent="0" lvl="0" marL="0" rtl="0" algn="l">
              <a:lnSpc>
                <a:spcPct val="110000"/>
              </a:lnSpc>
              <a:spcBef>
                <a:spcPts val="0"/>
              </a:spcBef>
              <a:spcAft>
                <a:spcPts val="0"/>
              </a:spcAft>
              <a:buNone/>
            </a:pPr>
            <a:r>
              <a:rPr lang="en-US" sz="1800">
                <a:solidFill>
                  <a:srgbClr val="374151"/>
                </a:solidFill>
                <a:latin typeface="Roboto"/>
                <a:ea typeface="Roboto"/>
                <a:cs typeface="Roboto"/>
                <a:sym typeface="Roboto"/>
              </a:rPr>
              <a:t>The model processes given text  and converts it into a high-dimensional vector (a list of numbers). Each dimension in this vector represents different features or aspects of the text. Each text sample in the dataset is passed through the embedding model to generate its vector representation.</a:t>
            </a:r>
            <a:endParaRPr sz="1800">
              <a:solidFill>
                <a:srgbClr val="374151"/>
              </a:solidFill>
              <a:latin typeface="Roboto"/>
              <a:ea typeface="Roboto"/>
              <a:cs typeface="Roboto"/>
              <a:sym typeface="Roboto"/>
            </a:endParaRPr>
          </a:p>
          <a:p>
            <a:pPr indent="0" lvl="0" marL="0" rtl="0" algn="l">
              <a:lnSpc>
                <a:spcPct val="110000"/>
              </a:lnSpc>
              <a:spcBef>
                <a:spcPts val="0"/>
              </a:spcBef>
              <a:spcAft>
                <a:spcPts val="0"/>
              </a:spcAft>
              <a:buNone/>
            </a:pPr>
            <a:r>
              <a:t/>
            </a:r>
            <a:endParaRPr sz="1800">
              <a:solidFill>
                <a:srgbClr val="374151"/>
              </a:solidFill>
              <a:latin typeface="Roboto"/>
              <a:ea typeface="Roboto"/>
              <a:cs typeface="Roboto"/>
              <a:sym typeface="Roboto"/>
            </a:endParaRPr>
          </a:p>
          <a:p>
            <a:pPr indent="0" lvl="0" marL="0" rtl="0" algn="l">
              <a:lnSpc>
                <a:spcPct val="110000"/>
              </a:lnSpc>
              <a:spcBef>
                <a:spcPts val="0"/>
              </a:spcBef>
              <a:spcAft>
                <a:spcPts val="0"/>
              </a:spcAft>
              <a:buNone/>
            </a:pPr>
            <a:r>
              <a:t/>
            </a:r>
            <a:endParaRPr sz="1800">
              <a:solidFill>
                <a:srgbClr val="374151"/>
              </a:solidFill>
              <a:latin typeface="Roboto"/>
              <a:ea typeface="Roboto"/>
              <a:cs typeface="Roboto"/>
              <a:sym typeface="Roboto"/>
            </a:endParaRPr>
          </a:p>
          <a:p>
            <a:pPr indent="0" lvl="0" marL="0" rtl="0" algn="l">
              <a:lnSpc>
                <a:spcPct val="110000"/>
              </a:lnSpc>
              <a:spcBef>
                <a:spcPts val="0"/>
              </a:spcBef>
              <a:spcAft>
                <a:spcPts val="0"/>
              </a:spcAft>
              <a:buNone/>
            </a:pPr>
            <a:r>
              <a:rPr b="1" lang="en-US" sz="1800">
                <a:solidFill>
                  <a:srgbClr val="374151"/>
                </a:solidFill>
                <a:latin typeface="Roboto"/>
                <a:ea typeface="Roboto"/>
                <a:cs typeface="Roboto"/>
                <a:sym typeface="Roboto"/>
              </a:rPr>
              <a:t>Training and Classification:</a:t>
            </a:r>
            <a:r>
              <a:rPr lang="en-US" sz="1800">
                <a:solidFill>
                  <a:srgbClr val="374151"/>
                </a:solidFill>
                <a:latin typeface="Roboto"/>
                <a:ea typeface="Roboto"/>
                <a:cs typeface="Roboto"/>
                <a:sym typeface="Roboto"/>
              </a:rPr>
              <a:t> </a:t>
            </a:r>
            <a:endParaRPr sz="1800">
              <a:solidFill>
                <a:srgbClr val="374151"/>
              </a:solidFill>
              <a:latin typeface="Roboto"/>
              <a:ea typeface="Roboto"/>
              <a:cs typeface="Roboto"/>
              <a:sym typeface="Roboto"/>
            </a:endParaRPr>
          </a:p>
          <a:p>
            <a:pPr indent="0" lvl="0" marL="0" rtl="0" algn="l">
              <a:lnSpc>
                <a:spcPct val="110000"/>
              </a:lnSpc>
              <a:spcBef>
                <a:spcPts val="0"/>
              </a:spcBef>
              <a:spcAft>
                <a:spcPts val="0"/>
              </a:spcAft>
              <a:buNone/>
            </a:pPr>
            <a:r>
              <a:rPr lang="en-US" sz="1800">
                <a:solidFill>
                  <a:srgbClr val="374151"/>
                </a:solidFill>
                <a:latin typeface="Roboto"/>
                <a:ea typeface="Roboto"/>
                <a:cs typeface="Roboto"/>
                <a:sym typeface="Roboto"/>
              </a:rPr>
              <a:t>Once embeddings ready, a classification model can be trained. This model learns to associate specific patterns in the embeddings with the corresponding classes (Fake/Real).</a:t>
            </a:r>
            <a:endParaRPr sz="1800">
              <a:solidFill>
                <a:srgbClr val="374151"/>
              </a:solidFill>
              <a:latin typeface="Roboto"/>
              <a:ea typeface="Roboto"/>
              <a:cs typeface="Roboto"/>
              <a:sym typeface="Roboto"/>
            </a:endParaRPr>
          </a:p>
          <a:p>
            <a:pPr indent="0" lvl="0" marL="0" rtl="0" algn="l">
              <a:lnSpc>
                <a:spcPct val="110000"/>
              </a:lnSpc>
              <a:spcBef>
                <a:spcPts val="0"/>
              </a:spcBef>
              <a:spcAft>
                <a:spcPts val="0"/>
              </a:spcAft>
              <a:buNone/>
            </a:pPr>
            <a:r>
              <a:t/>
            </a:r>
            <a:endParaRPr sz="1800">
              <a:solidFill>
                <a:srgbClr val="37415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minousVTI">
  <a:themeElements>
    <a:clrScheme name="Custom 54">
      <a:dk1>
        <a:srgbClr val="000000"/>
      </a:dk1>
      <a:lt1>
        <a:srgbClr val="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2023-10-02T02:40:34Z</dcterms:created>
  <dc:creator>dov Lantsman</dc:creator>
</cp:coreProperties>
</file>