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93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2" r:id="rId21"/>
    <p:sldId id="283" r:id="rId22"/>
    <p:sldId id="284" r:id="rId23"/>
    <p:sldId id="274" r:id="rId24"/>
    <p:sldId id="277" r:id="rId25"/>
    <p:sldId id="275" r:id="rId26"/>
    <p:sldId id="276" r:id="rId27"/>
    <p:sldId id="278" r:id="rId28"/>
    <p:sldId id="279" r:id="rId29"/>
    <p:sldId id="281" r:id="rId30"/>
    <p:sldId id="280" r:id="rId31"/>
    <p:sldId id="285" r:id="rId32"/>
    <p:sldId id="294" r:id="rId33"/>
    <p:sldId id="295" r:id="rId34"/>
    <p:sldId id="296" r:id="rId35"/>
    <p:sldId id="286" r:id="rId36"/>
    <p:sldId id="297" r:id="rId37"/>
    <p:sldId id="291" r:id="rId38"/>
    <p:sldId id="292" r:id="rId3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hyperlink" Target="https://scikit-learn.org/stable/modules/clustering.html" TargetMode="External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hyperlink" Target="https://scikit-learn.org/stable/modules/clustering.html" TargetMode="External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6C0975-5F95-4A21-82E2-6E6AF919562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D2E63621-740E-46D9-9022-135F6BAFD69F}">
      <dgm:prSet/>
      <dgm:spPr/>
      <dgm:t>
        <a:bodyPr/>
        <a:lstStyle/>
        <a:p>
          <a:r>
            <a:rPr lang="es-MX"/>
            <a:t>Reduccion de la dimensionalidad</a:t>
          </a:r>
          <a:endParaRPr lang="en-US"/>
        </a:p>
      </dgm:t>
    </dgm:pt>
    <dgm:pt modelId="{351383BE-CC52-4430-9592-2F796D4D4184}" type="parTrans" cxnId="{FBC603AF-6369-4482-ADC3-E6046051E5C8}">
      <dgm:prSet/>
      <dgm:spPr/>
      <dgm:t>
        <a:bodyPr/>
        <a:lstStyle/>
        <a:p>
          <a:endParaRPr lang="en-US"/>
        </a:p>
      </dgm:t>
    </dgm:pt>
    <dgm:pt modelId="{E89BD9B6-24C1-4A9F-A5BD-6030F7DFD916}" type="sibTrans" cxnId="{FBC603AF-6369-4482-ADC3-E6046051E5C8}">
      <dgm:prSet/>
      <dgm:spPr/>
      <dgm:t>
        <a:bodyPr/>
        <a:lstStyle/>
        <a:p>
          <a:endParaRPr lang="en-US"/>
        </a:p>
      </dgm:t>
    </dgm:pt>
    <dgm:pt modelId="{126D1D79-3BC7-4DDA-91FA-2C95C9BE00C3}">
      <dgm:prSet/>
      <dgm:spPr/>
      <dgm:t>
        <a:bodyPr/>
        <a:lstStyle/>
        <a:p>
          <a:r>
            <a:rPr lang="es-MX"/>
            <a:t>Análisis aglomerativo (</a:t>
          </a:r>
          <a:r>
            <a:rPr lang="es-MX" i="1"/>
            <a:t>clustering</a:t>
          </a:r>
          <a:r>
            <a:rPr lang="es-MX"/>
            <a:t>)</a:t>
          </a:r>
          <a:endParaRPr lang="en-US"/>
        </a:p>
      </dgm:t>
    </dgm:pt>
    <dgm:pt modelId="{03C6B4FD-2BFF-48F5-ABE8-56F3CA42116A}" type="parTrans" cxnId="{5FFF36C1-580F-40B2-9F8A-89D296553177}">
      <dgm:prSet/>
      <dgm:spPr/>
      <dgm:t>
        <a:bodyPr/>
        <a:lstStyle/>
        <a:p>
          <a:endParaRPr lang="en-US"/>
        </a:p>
      </dgm:t>
    </dgm:pt>
    <dgm:pt modelId="{DE744194-B29F-43EE-853D-B3886ED3D23E}" type="sibTrans" cxnId="{5FFF36C1-580F-40B2-9F8A-89D296553177}">
      <dgm:prSet/>
      <dgm:spPr/>
      <dgm:t>
        <a:bodyPr/>
        <a:lstStyle/>
        <a:p>
          <a:endParaRPr lang="en-US"/>
        </a:p>
      </dgm:t>
    </dgm:pt>
    <dgm:pt modelId="{A9E40B47-DA26-46AE-838E-2A08BF8A9720}">
      <dgm:prSet/>
      <dgm:spPr/>
      <dgm:t>
        <a:bodyPr/>
        <a:lstStyle/>
        <a:p>
          <a:r>
            <a:rPr lang="es-MX"/>
            <a:t>Entrenamiento de modelos con fines de transferencia del aprendizaje</a:t>
          </a:r>
          <a:endParaRPr lang="en-US"/>
        </a:p>
      </dgm:t>
    </dgm:pt>
    <dgm:pt modelId="{796AD183-69CE-45D0-8752-3FE3395AE6B1}" type="parTrans" cxnId="{FAA7F602-E7FC-459F-A64C-2E022F71FF84}">
      <dgm:prSet/>
      <dgm:spPr/>
      <dgm:t>
        <a:bodyPr/>
        <a:lstStyle/>
        <a:p>
          <a:endParaRPr lang="en-US"/>
        </a:p>
      </dgm:t>
    </dgm:pt>
    <dgm:pt modelId="{2D7B7C58-35AF-46F5-8A30-39817EB2CB06}" type="sibTrans" cxnId="{FAA7F602-E7FC-459F-A64C-2E022F71FF84}">
      <dgm:prSet/>
      <dgm:spPr/>
      <dgm:t>
        <a:bodyPr/>
        <a:lstStyle/>
        <a:p>
          <a:endParaRPr lang="en-US"/>
        </a:p>
      </dgm:t>
    </dgm:pt>
    <dgm:pt modelId="{9A3400F5-DE04-4646-B129-8279BE278FE2}" type="pres">
      <dgm:prSet presAssocID="{6C6C0975-5F95-4A21-82E2-6E6AF9195627}" presName="linear" presStyleCnt="0">
        <dgm:presLayoutVars>
          <dgm:animLvl val="lvl"/>
          <dgm:resizeHandles val="exact"/>
        </dgm:presLayoutVars>
      </dgm:prSet>
      <dgm:spPr/>
    </dgm:pt>
    <dgm:pt modelId="{885307F2-A7F0-A24E-915B-8FE24ADAC034}" type="pres">
      <dgm:prSet presAssocID="{D2E63621-740E-46D9-9022-135F6BAFD69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1F80017-8D81-D64E-A674-78F0400E20B7}" type="pres">
      <dgm:prSet presAssocID="{E89BD9B6-24C1-4A9F-A5BD-6030F7DFD916}" presName="spacer" presStyleCnt="0"/>
      <dgm:spPr/>
    </dgm:pt>
    <dgm:pt modelId="{4801BAF7-99D0-D44A-B997-B666AA1740EF}" type="pres">
      <dgm:prSet presAssocID="{126D1D79-3BC7-4DDA-91FA-2C95C9BE00C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823B9D-0C09-C541-8F60-0A7F7C9704FB}" type="pres">
      <dgm:prSet presAssocID="{DE744194-B29F-43EE-853D-B3886ED3D23E}" presName="spacer" presStyleCnt="0"/>
      <dgm:spPr/>
    </dgm:pt>
    <dgm:pt modelId="{33CA59BA-2EB3-D840-B47D-B4F785EFFF5D}" type="pres">
      <dgm:prSet presAssocID="{A9E40B47-DA26-46AE-838E-2A08BF8A972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AA7F602-E7FC-459F-A64C-2E022F71FF84}" srcId="{6C6C0975-5F95-4A21-82E2-6E6AF9195627}" destId="{A9E40B47-DA26-46AE-838E-2A08BF8A9720}" srcOrd="2" destOrd="0" parTransId="{796AD183-69CE-45D0-8752-3FE3395AE6B1}" sibTransId="{2D7B7C58-35AF-46F5-8A30-39817EB2CB06}"/>
    <dgm:cxn modelId="{AC66A889-05D8-454A-BA20-C2110D03BDF5}" type="presOf" srcId="{D2E63621-740E-46D9-9022-135F6BAFD69F}" destId="{885307F2-A7F0-A24E-915B-8FE24ADAC034}" srcOrd="0" destOrd="0" presId="urn:microsoft.com/office/officeart/2005/8/layout/vList2"/>
    <dgm:cxn modelId="{25A7F3A0-C3C2-334E-8C30-FC6879733311}" type="presOf" srcId="{6C6C0975-5F95-4A21-82E2-6E6AF9195627}" destId="{9A3400F5-DE04-4646-B129-8279BE278FE2}" srcOrd="0" destOrd="0" presId="urn:microsoft.com/office/officeart/2005/8/layout/vList2"/>
    <dgm:cxn modelId="{FBC603AF-6369-4482-ADC3-E6046051E5C8}" srcId="{6C6C0975-5F95-4A21-82E2-6E6AF9195627}" destId="{D2E63621-740E-46D9-9022-135F6BAFD69F}" srcOrd="0" destOrd="0" parTransId="{351383BE-CC52-4430-9592-2F796D4D4184}" sibTransId="{E89BD9B6-24C1-4A9F-A5BD-6030F7DFD916}"/>
    <dgm:cxn modelId="{5FFF36C1-580F-40B2-9F8A-89D296553177}" srcId="{6C6C0975-5F95-4A21-82E2-6E6AF9195627}" destId="{126D1D79-3BC7-4DDA-91FA-2C95C9BE00C3}" srcOrd="1" destOrd="0" parTransId="{03C6B4FD-2BFF-48F5-ABE8-56F3CA42116A}" sibTransId="{DE744194-B29F-43EE-853D-B3886ED3D23E}"/>
    <dgm:cxn modelId="{C0F2B0E2-25C9-BF42-AA56-D43DF60F1944}" type="presOf" srcId="{126D1D79-3BC7-4DDA-91FA-2C95C9BE00C3}" destId="{4801BAF7-99D0-D44A-B997-B666AA1740EF}" srcOrd="0" destOrd="0" presId="urn:microsoft.com/office/officeart/2005/8/layout/vList2"/>
    <dgm:cxn modelId="{C7578AEB-2355-0543-8838-D5DB940544B8}" type="presOf" srcId="{A9E40B47-DA26-46AE-838E-2A08BF8A9720}" destId="{33CA59BA-2EB3-D840-B47D-B4F785EFFF5D}" srcOrd="0" destOrd="0" presId="urn:microsoft.com/office/officeart/2005/8/layout/vList2"/>
    <dgm:cxn modelId="{E3778899-46BE-0949-9494-540D4F194248}" type="presParOf" srcId="{9A3400F5-DE04-4646-B129-8279BE278FE2}" destId="{885307F2-A7F0-A24E-915B-8FE24ADAC034}" srcOrd="0" destOrd="0" presId="urn:microsoft.com/office/officeart/2005/8/layout/vList2"/>
    <dgm:cxn modelId="{0ACDCD69-9095-E942-88AC-C071F62A085B}" type="presParOf" srcId="{9A3400F5-DE04-4646-B129-8279BE278FE2}" destId="{11F80017-8D81-D64E-A674-78F0400E20B7}" srcOrd="1" destOrd="0" presId="urn:microsoft.com/office/officeart/2005/8/layout/vList2"/>
    <dgm:cxn modelId="{BF8EF750-9053-4A44-B9AE-41FD06BE289F}" type="presParOf" srcId="{9A3400F5-DE04-4646-B129-8279BE278FE2}" destId="{4801BAF7-99D0-D44A-B997-B666AA1740EF}" srcOrd="2" destOrd="0" presId="urn:microsoft.com/office/officeart/2005/8/layout/vList2"/>
    <dgm:cxn modelId="{E47BC552-CF2D-5147-B7C4-725AAE41486F}" type="presParOf" srcId="{9A3400F5-DE04-4646-B129-8279BE278FE2}" destId="{C6823B9D-0C09-C541-8F60-0A7F7C9704FB}" srcOrd="3" destOrd="0" presId="urn:microsoft.com/office/officeart/2005/8/layout/vList2"/>
    <dgm:cxn modelId="{A76C1056-56EA-B940-949F-3870A0ACB183}" type="presParOf" srcId="{9A3400F5-DE04-4646-B129-8279BE278FE2}" destId="{33CA59BA-2EB3-D840-B47D-B4F785EFFF5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0FB8DB-9414-4BA8-8C72-778B59E0F6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3573E09-23EB-43B6-B833-60F2D4284A61}">
      <dgm:prSet/>
      <dgm:spPr/>
      <dgm:t>
        <a:bodyPr/>
        <a:lstStyle/>
        <a:p>
          <a:pPr>
            <a:defRPr cap="all"/>
          </a:pPr>
          <a:r>
            <a:rPr lang="es-MX"/>
            <a:t>Segmentación de imágenes</a:t>
          </a:r>
          <a:endParaRPr lang="en-US"/>
        </a:p>
      </dgm:t>
    </dgm:pt>
    <dgm:pt modelId="{7C419339-B33E-4F95-86C8-ABE6B1B9AA0B}" type="parTrans" cxnId="{C1C1AF65-3D8A-4676-B1B3-453D0ECEBCD3}">
      <dgm:prSet/>
      <dgm:spPr/>
      <dgm:t>
        <a:bodyPr/>
        <a:lstStyle/>
        <a:p>
          <a:endParaRPr lang="en-US"/>
        </a:p>
      </dgm:t>
    </dgm:pt>
    <dgm:pt modelId="{90F0BEA0-FEAE-40D2-B734-30CB4B45EF76}" type="sibTrans" cxnId="{C1C1AF65-3D8A-4676-B1B3-453D0ECEBCD3}">
      <dgm:prSet/>
      <dgm:spPr/>
      <dgm:t>
        <a:bodyPr/>
        <a:lstStyle/>
        <a:p>
          <a:endParaRPr lang="en-US"/>
        </a:p>
      </dgm:t>
    </dgm:pt>
    <dgm:pt modelId="{B49CDE29-C127-4864-9C86-46472F346F9C}">
      <dgm:prSet/>
      <dgm:spPr/>
      <dgm:t>
        <a:bodyPr/>
        <a:lstStyle/>
        <a:p>
          <a:pPr>
            <a:defRPr cap="all"/>
          </a:pPr>
          <a:r>
            <a:rPr lang="es-MX"/>
            <a:t>Análisis exploratorio de datos</a:t>
          </a:r>
          <a:endParaRPr lang="en-US"/>
        </a:p>
      </dgm:t>
    </dgm:pt>
    <dgm:pt modelId="{0F572269-0463-4F8D-AFFC-63D04E03C158}" type="parTrans" cxnId="{23C9F600-3DAD-4D63-9258-E967EC842C1B}">
      <dgm:prSet/>
      <dgm:spPr/>
      <dgm:t>
        <a:bodyPr/>
        <a:lstStyle/>
        <a:p>
          <a:endParaRPr lang="en-US"/>
        </a:p>
      </dgm:t>
    </dgm:pt>
    <dgm:pt modelId="{DCF68831-6DD2-4FB2-A8F8-9D3EF03F1F3F}" type="sibTrans" cxnId="{23C9F600-3DAD-4D63-9258-E967EC842C1B}">
      <dgm:prSet/>
      <dgm:spPr/>
      <dgm:t>
        <a:bodyPr/>
        <a:lstStyle/>
        <a:p>
          <a:endParaRPr lang="en-US"/>
        </a:p>
      </dgm:t>
    </dgm:pt>
    <dgm:pt modelId="{94EF9394-C7A2-4DC2-AE7B-25712DD5F272}">
      <dgm:prSet/>
      <dgm:spPr/>
      <dgm:t>
        <a:bodyPr/>
        <a:lstStyle/>
        <a:p>
          <a:pPr>
            <a:defRPr cap="all"/>
          </a:pPr>
          <a:r>
            <a:rPr lang="es-MX"/>
            <a:t>Bioinformática</a:t>
          </a:r>
          <a:endParaRPr lang="en-US"/>
        </a:p>
      </dgm:t>
    </dgm:pt>
    <dgm:pt modelId="{EF953E45-09E9-48C4-AB05-4B28AFDB93DA}" type="parTrans" cxnId="{4044F2E1-E441-429D-9166-93FDF761D7CE}">
      <dgm:prSet/>
      <dgm:spPr/>
      <dgm:t>
        <a:bodyPr/>
        <a:lstStyle/>
        <a:p>
          <a:endParaRPr lang="en-US"/>
        </a:p>
      </dgm:t>
    </dgm:pt>
    <dgm:pt modelId="{F0B0E875-F7C0-4EE2-85C6-BB455E2F87D0}" type="sibTrans" cxnId="{4044F2E1-E441-429D-9166-93FDF761D7CE}">
      <dgm:prSet/>
      <dgm:spPr/>
      <dgm:t>
        <a:bodyPr/>
        <a:lstStyle/>
        <a:p>
          <a:endParaRPr lang="en-US"/>
        </a:p>
      </dgm:t>
    </dgm:pt>
    <dgm:pt modelId="{6C583D38-08BF-47CE-BDC1-8A94856D481A}">
      <dgm:prSet/>
      <dgm:spPr/>
      <dgm:t>
        <a:bodyPr/>
        <a:lstStyle/>
        <a:p>
          <a:pPr>
            <a:defRPr cap="all"/>
          </a:pPr>
          <a:r>
            <a:rPr lang="es-MX"/>
            <a:t>Investigación de mercados</a:t>
          </a:r>
          <a:endParaRPr lang="en-US"/>
        </a:p>
      </dgm:t>
    </dgm:pt>
    <dgm:pt modelId="{F54D86BC-B309-43BC-8D99-DA8D0FC45277}" type="parTrans" cxnId="{976C8FB4-F571-480D-A226-86CC3874BA6A}">
      <dgm:prSet/>
      <dgm:spPr/>
      <dgm:t>
        <a:bodyPr/>
        <a:lstStyle/>
        <a:p>
          <a:endParaRPr lang="en-US"/>
        </a:p>
      </dgm:t>
    </dgm:pt>
    <dgm:pt modelId="{30D0FAB1-8B57-478C-B6F4-6E6CC9C8443C}" type="sibTrans" cxnId="{976C8FB4-F571-480D-A226-86CC3874BA6A}">
      <dgm:prSet/>
      <dgm:spPr/>
      <dgm:t>
        <a:bodyPr/>
        <a:lstStyle/>
        <a:p>
          <a:endParaRPr lang="en-US"/>
        </a:p>
      </dgm:t>
    </dgm:pt>
    <dgm:pt modelId="{B9F6AEB9-36BB-4DCB-8A87-960644916046}" type="pres">
      <dgm:prSet presAssocID="{4F0FB8DB-9414-4BA8-8C72-778B59E0F6CA}" presName="root" presStyleCnt="0">
        <dgm:presLayoutVars>
          <dgm:dir/>
          <dgm:resizeHandles val="exact"/>
        </dgm:presLayoutVars>
      </dgm:prSet>
      <dgm:spPr/>
    </dgm:pt>
    <dgm:pt modelId="{19E9C9A4-BE90-4EB4-871A-C3A5CC482BC4}" type="pres">
      <dgm:prSet presAssocID="{A3573E09-23EB-43B6-B833-60F2D4284A61}" presName="compNode" presStyleCnt="0"/>
      <dgm:spPr/>
    </dgm:pt>
    <dgm:pt modelId="{4CF304CF-75B4-4F21-BAB2-D0EFA84DE78F}" type="pres">
      <dgm:prSet presAssocID="{A3573E09-23EB-43B6-B833-60F2D4284A61}" presName="iconBgRect" presStyleLbl="bgShp" presStyleIdx="0" presStyleCnt="4"/>
      <dgm:spPr/>
    </dgm:pt>
    <dgm:pt modelId="{376ECCAE-CD61-4493-9FEC-DDCF77EC1E7A}" type="pres">
      <dgm:prSet presAssocID="{A3573E09-23EB-43B6-B833-60F2D4284A6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ámara"/>
        </a:ext>
      </dgm:extLst>
    </dgm:pt>
    <dgm:pt modelId="{B2BFED89-0DD5-4FD9-B4E0-0FB507C1B6F5}" type="pres">
      <dgm:prSet presAssocID="{A3573E09-23EB-43B6-B833-60F2D4284A61}" presName="spaceRect" presStyleCnt="0"/>
      <dgm:spPr/>
    </dgm:pt>
    <dgm:pt modelId="{9D9B7A86-1B71-4B17-8F4E-AC16F7FA9CD9}" type="pres">
      <dgm:prSet presAssocID="{A3573E09-23EB-43B6-B833-60F2D4284A61}" presName="textRect" presStyleLbl="revTx" presStyleIdx="0" presStyleCnt="4">
        <dgm:presLayoutVars>
          <dgm:chMax val="1"/>
          <dgm:chPref val="1"/>
        </dgm:presLayoutVars>
      </dgm:prSet>
      <dgm:spPr/>
    </dgm:pt>
    <dgm:pt modelId="{4A66FCE0-6FD5-4897-87ED-21E9E56794F0}" type="pres">
      <dgm:prSet presAssocID="{90F0BEA0-FEAE-40D2-B734-30CB4B45EF76}" presName="sibTrans" presStyleCnt="0"/>
      <dgm:spPr/>
    </dgm:pt>
    <dgm:pt modelId="{59F6A8DE-7733-4826-AE67-9D6D7138103C}" type="pres">
      <dgm:prSet presAssocID="{B49CDE29-C127-4864-9C86-46472F346F9C}" presName="compNode" presStyleCnt="0"/>
      <dgm:spPr/>
    </dgm:pt>
    <dgm:pt modelId="{D5323D02-2DC1-4E23-9BAA-5240F6E567AD}" type="pres">
      <dgm:prSet presAssocID="{B49CDE29-C127-4864-9C86-46472F346F9C}" presName="iconBgRect" presStyleLbl="bgShp" presStyleIdx="1" presStyleCnt="4"/>
      <dgm:spPr/>
    </dgm:pt>
    <dgm:pt modelId="{6BDB1955-8D58-4149-8FD1-93B343932B84}" type="pres">
      <dgm:prSet presAssocID="{B49CDE29-C127-4864-9C86-46472F346F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9485174-C9C1-4121-877E-CD97EB3B086F}" type="pres">
      <dgm:prSet presAssocID="{B49CDE29-C127-4864-9C86-46472F346F9C}" presName="spaceRect" presStyleCnt="0"/>
      <dgm:spPr/>
    </dgm:pt>
    <dgm:pt modelId="{15F6F6FA-7421-4441-8EEE-D2C25E4FB9BF}" type="pres">
      <dgm:prSet presAssocID="{B49CDE29-C127-4864-9C86-46472F346F9C}" presName="textRect" presStyleLbl="revTx" presStyleIdx="1" presStyleCnt="4">
        <dgm:presLayoutVars>
          <dgm:chMax val="1"/>
          <dgm:chPref val="1"/>
        </dgm:presLayoutVars>
      </dgm:prSet>
      <dgm:spPr/>
    </dgm:pt>
    <dgm:pt modelId="{54495112-8546-46BC-B3B3-0B18A5F3B177}" type="pres">
      <dgm:prSet presAssocID="{DCF68831-6DD2-4FB2-A8F8-9D3EF03F1F3F}" presName="sibTrans" presStyleCnt="0"/>
      <dgm:spPr/>
    </dgm:pt>
    <dgm:pt modelId="{85914D79-3C92-4806-AC19-6095456C38FC}" type="pres">
      <dgm:prSet presAssocID="{94EF9394-C7A2-4DC2-AE7B-25712DD5F272}" presName="compNode" presStyleCnt="0"/>
      <dgm:spPr/>
    </dgm:pt>
    <dgm:pt modelId="{CF4236DE-6707-45C4-AED1-19B216FACB99}" type="pres">
      <dgm:prSet presAssocID="{94EF9394-C7A2-4DC2-AE7B-25712DD5F272}" presName="iconBgRect" presStyleLbl="bgShp" presStyleIdx="2" presStyleCnt="4"/>
      <dgm:spPr/>
    </dgm:pt>
    <dgm:pt modelId="{E0F704DC-729A-47C9-8382-A32C4E697A79}" type="pres">
      <dgm:prSet presAssocID="{94EF9394-C7A2-4DC2-AE7B-25712DD5F2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N"/>
        </a:ext>
      </dgm:extLst>
    </dgm:pt>
    <dgm:pt modelId="{0F8E8B7D-063B-475F-A3E9-F3C3ADD6E4DB}" type="pres">
      <dgm:prSet presAssocID="{94EF9394-C7A2-4DC2-AE7B-25712DD5F272}" presName="spaceRect" presStyleCnt="0"/>
      <dgm:spPr/>
    </dgm:pt>
    <dgm:pt modelId="{6BEA62F9-8AC9-4514-96EE-A8B27D9D525D}" type="pres">
      <dgm:prSet presAssocID="{94EF9394-C7A2-4DC2-AE7B-25712DD5F272}" presName="textRect" presStyleLbl="revTx" presStyleIdx="2" presStyleCnt="4">
        <dgm:presLayoutVars>
          <dgm:chMax val="1"/>
          <dgm:chPref val="1"/>
        </dgm:presLayoutVars>
      </dgm:prSet>
      <dgm:spPr/>
    </dgm:pt>
    <dgm:pt modelId="{F9DBE29A-FC7D-4D7A-985F-6F6E4DEB49FA}" type="pres">
      <dgm:prSet presAssocID="{F0B0E875-F7C0-4EE2-85C6-BB455E2F87D0}" presName="sibTrans" presStyleCnt="0"/>
      <dgm:spPr/>
    </dgm:pt>
    <dgm:pt modelId="{EB64A066-120D-46B3-B92E-78B9AA10A6A6}" type="pres">
      <dgm:prSet presAssocID="{6C583D38-08BF-47CE-BDC1-8A94856D481A}" presName="compNode" presStyleCnt="0"/>
      <dgm:spPr/>
    </dgm:pt>
    <dgm:pt modelId="{80EBF2DE-E633-48F6-AF75-E5D2E6079E69}" type="pres">
      <dgm:prSet presAssocID="{6C583D38-08BF-47CE-BDC1-8A94856D481A}" presName="iconBgRect" presStyleLbl="bgShp" presStyleIdx="3" presStyleCnt="4"/>
      <dgm:spPr/>
    </dgm:pt>
    <dgm:pt modelId="{C40B906E-CB32-45CB-9CF4-2EF435B5A227}" type="pres">
      <dgm:prSet presAssocID="{6C583D38-08BF-47CE-BDC1-8A94856D481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F1E48E2-88A7-413C-B027-B789661B58A5}" type="pres">
      <dgm:prSet presAssocID="{6C583D38-08BF-47CE-BDC1-8A94856D481A}" presName="spaceRect" presStyleCnt="0"/>
      <dgm:spPr/>
    </dgm:pt>
    <dgm:pt modelId="{3B659504-EBC4-46A0-B827-3F168E7A277F}" type="pres">
      <dgm:prSet presAssocID="{6C583D38-08BF-47CE-BDC1-8A94856D481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C9F600-3DAD-4D63-9258-E967EC842C1B}" srcId="{4F0FB8DB-9414-4BA8-8C72-778B59E0F6CA}" destId="{B49CDE29-C127-4864-9C86-46472F346F9C}" srcOrd="1" destOrd="0" parTransId="{0F572269-0463-4F8D-AFFC-63D04E03C158}" sibTransId="{DCF68831-6DD2-4FB2-A8F8-9D3EF03F1F3F}"/>
    <dgm:cxn modelId="{35D3B039-5437-4444-A7F7-1A3E4872E007}" type="presOf" srcId="{A3573E09-23EB-43B6-B833-60F2D4284A61}" destId="{9D9B7A86-1B71-4B17-8F4E-AC16F7FA9CD9}" srcOrd="0" destOrd="0" presId="urn:microsoft.com/office/officeart/2018/5/layout/IconCircleLabelList"/>
    <dgm:cxn modelId="{5B300245-45C9-44BA-A0AD-3043462D1222}" type="presOf" srcId="{B49CDE29-C127-4864-9C86-46472F346F9C}" destId="{15F6F6FA-7421-4441-8EEE-D2C25E4FB9BF}" srcOrd="0" destOrd="0" presId="urn:microsoft.com/office/officeart/2018/5/layout/IconCircleLabelList"/>
    <dgm:cxn modelId="{E664A860-227B-46FD-8090-3036D6188694}" type="presOf" srcId="{4F0FB8DB-9414-4BA8-8C72-778B59E0F6CA}" destId="{B9F6AEB9-36BB-4DCB-8A87-960644916046}" srcOrd="0" destOrd="0" presId="urn:microsoft.com/office/officeart/2018/5/layout/IconCircleLabelList"/>
    <dgm:cxn modelId="{C1C1AF65-3D8A-4676-B1B3-453D0ECEBCD3}" srcId="{4F0FB8DB-9414-4BA8-8C72-778B59E0F6CA}" destId="{A3573E09-23EB-43B6-B833-60F2D4284A61}" srcOrd="0" destOrd="0" parTransId="{7C419339-B33E-4F95-86C8-ABE6B1B9AA0B}" sibTransId="{90F0BEA0-FEAE-40D2-B734-30CB4B45EF76}"/>
    <dgm:cxn modelId="{407C29A6-5265-43DE-A1BC-DD0E2400489F}" type="presOf" srcId="{94EF9394-C7A2-4DC2-AE7B-25712DD5F272}" destId="{6BEA62F9-8AC9-4514-96EE-A8B27D9D525D}" srcOrd="0" destOrd="0" presId="urn:microsoft.com/office/officeart/2018/5/layout/IconCircleLabelList"/>
    <dgm:cxn modelId="{976C8FB4-F571-480D-A226-86CC3874BA6A}" srcId="{4F0FB8DB-9414-4BA8-8C72-778B59E0F6CA}" destId="{6C583D38-08BF-47CE-BDC1-8A94856D481A}" srcOrd="3" destOrd="0" parTransId="{F54D86BC-B309-43BC-8D99-DA8D0FC45277}" sibTransId="{30D0FAB1-8B57-478C-B6F4-6E6CC9C8443C}"/>
    <dgm:cxn modelId="{75AF12D4-06EF-4A7C-BC0D-1DA62687CE79}" type="presOf" srcId="{6C583D38-08BF-47CE-BDC1-8A94856D481A}" destId="{3B659504-EBC4-46A0-B827-3F168E7A277F}" srcOrd="0" destOrd="0" presId="urn:microsoft.com/office/officeart/2018/5/layout/IconCircleLabelList"/>
    <dgm:cxn modelId="{4044F2E1-E441-429D-9166-93FDF761D7CE}" srcId="{4F0FB8DB-9414-4BA8-8C72-778B59E0F6CA}" destId="{94EF9394-C7A2-4DC2-AE7B-25712DD5F272}" srcOrd="2" destOrd="0" parTransId="{EF953E45-09E9-48C4-AB05-4B28AFDB93DA}" sibTransId="{F0B0E875-F7C0-4EE2-85C6-BB455E2F87D0}"/>
    <dgm:cxn modelId="{54DFA54C-7A27-4191-B929-5A6D1F274A17}" type="presParOf" srcId="{B9F6AEB9-36BB-4DCB-8A87-960644916046}" destId="{19E9C9A4-BE90-4EB4-871A-C3A5CC482BC4}" srcOrd="0" destOrd="0" presId="urn:microsoft.com/office/officeart/2018/5/layout/IconCircleLabelList"/>
    <dgm:cxn modelId="{EA1CF4A0-E2F2-4CAF-9DCF-724364547C7D}" type="presParOf" srcId="{19E9C9A4-BE90-4EB4-871A-C3A5CC482BC4}" destId="{4CF304CF-75B4-4F21-BAB2-D0EFA84DE78F}" srcOrd="0" destOrd="0" presId="urn:microsoft.com/office/officeart/2018/5/layout/IconCircleLabelList"/>
    <dgm:cxn modelId="{3A2E5DE8-857D-4547-981E-0FAC8E962ACE}" type="presParOf" srcId="{19E9C9A4-BE90-4EB4-871A-C3A5CC482BC4}" destId="{376ECCAE-CD61-4493-9FEC-DDCF77EC1E7A}" srcOrd="1" destOrd="0" presId="urn:microsoft.com/office/officeart/2018/5/layout/IconCircleLabelList"/>
    <dgm:cxn modelId="{2A460B2A-A2F9-4D52-B327-527865967F0B}" type="presParOf" srcId="{19E9C9A4-BE90-4EB4-871A-C3A5CC482BC4}" destId="{B2BFED89-0DD5-4FD9-B4E0-0FB507C1B6F5}" srcOrd="2" destOrd="0" presId="urn:microsoft.com/office/officeart/2018/5/layout/IconCircleLabelList"/>
    <dgm:cxn modelId="{0149AD32-11B2-4B4E-8BAF-4FBE60AFCC62}" type="presParOf" srcId="{19E9C9A4-BE90-4EB4-871A-C3A5CC482BC4}" destId="{9D9B7A86-1B71-4B17-8F4E-AC16F7FA9CD9}" srcOrd="3" destOrd="0" presId="urn:microsoft.com/office/officeart/2018/5/layout/IconCircleLabelList"/>
    <dgm:cxn modelId="{F0193F24-FF90-4B27-AE6E-58146C04B560}" type="presParOf" srcId="{B9F6AEB9-36BB-4DCB-8A87-960644916046}" destId="{4A66FCE0-6FD5-4897-87ED-21E9E56794F0}" srcOrd="1" destOrd="0" presId="urn:microsoft.com/office/officeart/2018/5/layout/IconCircleLabelList"/>
    <dgm:cxn modelId="{D4F3EDE5-E7C2-4FD3-807A-7B398804C05B}" type="presParOf" srcId="{B9F6AEB9-36BB-4DCB-8A87-960644916046}" destId="{59F6A8DE-7733-4826-AE67-9D6D7138103C}" srcOrd="2" destOrd="0" presId="urn:microsoft.com/office/officeart/2018/5/layout/IconCircleLabelList"/>
    <dgm:cxn modelId="{3D646DB4-3646-4B02-AE78-B0F596672655}" type="presParOf" srcId="{59F6A8DE-7733-4826-AE67-9D6D7138103C}" destId="{D5323D02-2DC1-4E23-9BAA-5240F6E567AD}" srcOrd="0" destOrd="0" presId="urn:microsoft.com/office/officeart/2018/5/layout/IconCircleLabelList"/>
    <dgm:cxn modelId="{E68F94D4-238C-4CF2-9666-F396F03EC7F6}" type="presParOf" srcId="{59F6A8DE-7733-4826-AE67-9D6D7138103C}" destId="{6BDB1955-8D58-4149-8FD1-93B343932B84}" srcOrd="1" destOrd="0" presId="urn:microsoft.com/office/officeart/2018/5/layout/IconCircleLabelList"/>
    <dgm:cxn modelId="{6BC6EDCC-B4FE-437B-9A05-B3202CC64B85}" type="presParOf" srcId="{59F6A8DE-7733-4826-AE67-9D6D7138103C}" destId="{49485174-C9C1-4121-877E-CD97EB3B086F}" srcOrd="2" destOrd="0" presId="urn:microsoft.com/office/officeart/2018/5/layout/IconCircleLabelList"/>
    <dgm:cxn modelId="{E86908EC-B1FC-4DEF-A8B1-9EB465199B76}" type="presParOf" srcId="{59F6A8DE-7733-4826-AE67-9D6D7138103C}" destId="{15F6F6FA-7421-4441-8EEE-D2C25E4FB9BF}" srcOrd="3" destOrd="0" presId="urn:microsoft.com/office/officeart/2018/5/layout/IconCircleLabelList"/>
    <dgm:cxn modelId="{E02851E2-7008-4BFF-9E1A-9AC75D0F10C9}" type="presParOf" srcId="{B9F6AEB9-36BB-4DCB-8A87-960644916046}" destId="{54495112-8546-46BC-B3B3-0B18A5F3B177}" srcOrd="3" destOrd="0" presId="urn:microsoft.com/office/officeart/2018/5/layout/IconCircleLabelList"/>
    <dgm:cxn modelId="{0CB42B3F-730E-425F-BACB-44FDCB9546E4}" type="presParOf" srcId="{B9F6AEB9-36BB-4DCB-8A87-960644916046}" destId="{85914D79-3C92-4806-AC19-6095456C38FC}" srcOrd="4" destOrd="0" presId="urn:microsoft.com/office/officeart/2018/5/layout/IconCircleLabelList"/>
    <dgm:cxn modelId="{F2D654BA-A4A1-4AE9-BAC5-7429F77C2E27}" type="presParOf" srcId="{85914D79-3C92-4806-AC19-6095456C38FC}" destId="{CF4236DE-6707-45C4-AED1-19B216FACB99}" srcOrd="0" destOrd="0" presId="urn:microsoft.com/office/officeart/2018/5/layout/IconCircleLabelList"/>
    <dgm:cxn modelId="{CEE19F71-912D-499F-A251-7B61E769648F}" type="presParOf" srcId="{85914D79-3C92-4806-AC19-6095456C38FC}" destId="{E0F704DC-729A-47C9-8382-A32C4E697A79}" srcOrd="1" destOrd="0" presId="urn:microsoft.com/office/officeart/2018/5/layout/IconCircleLabelList"/>
    <dgm:cxn modelId="{4C5F913E-51EF-4B64-B458-4B1CA7629DFF}" type="presParOf" srcId="{85914D79-3C92-4806-AC19-6095456C38FC}" destId="{0F8E8B7D-063B-475F-A3E9-F3C3ADD6E4DB}" srcOrd="2" destOrd="0" presId="urn:microsoft.com/office/officeart/2018/5/layout/IconCircleLabelList"/>
    <dgm:cxn modelId="{FF0ACFB6-13F0-4AE0-B344-7DE4AB783D83}" type="presParOf" srcId="{85914D79-3C92-4806-AC19-6095456C38FC}" destId="{6BEA62F9-8AC9-4514-96EE-A8B27D9D525D}" srcOrd="3" destOrd="0" presId="urn:microsoft.com/office/officeart/2018/5/layout/IconCircleLabelList"/>
    <dgm:cxn modelId="{0BA794EE-5924-4831-AE24-D7CBEC57EA61}" type="presParOf" srcId="{B9F6AEB9-36BB-4DCB-8A87-960644916046}" destId="{F9DBE29A-FC7D-4D7A-985F-6F6E4DEB49FA}" srcOrd="5" destOrd="0" presId="urn:microsoft.com/office/officeart/2018/5/layout/IconCircleLabelList"/>
    <dgm:cxn modelId="{A286161A-FAF1-4021-982D-792E46A017C0}" type="presParOf" srcId="{B9F6AEB9-36BB-4DCB-8A87-960644916046}" destId="{EB64A066-120D-46B3-B92E-78B9AA10A6A6}" srcOrd="6" destOrd="0" presId="urn:microsoft.com/office/officeart/2018/5/layout/IconCircleLabelList"/>
    <dgm:cxn modelId="{441DD6FB-7370-4C88-BEEE-90591E777425}" type="presParOf" srcId="{EB64A066-120D-46B3-B92E-78B9AA10A6A6}" destId="{80EBF2DE-E633-48F6-AF75-E5D2E6079E69}" srcOrd="0" destOrd="0" presId="urn:microsoft.com/office/officeart/2018/5/layout/IconCircleLabelList"/>
    <dgm:cxn modelId="{076569DF-111A-4EBF-822C-28B5FD7970EB}" type="presParOf" srcId="{EB64A066-120D-46B3-B92E-78B9AA10A6A6}" destId="{C40B906E-CB32-45CB-9CF4-2EF435B5A227}" srcOrd="1" destOrd="0" presId="urn:microsoft.com/office/officeart/2018/5/layout/IconCircleLabelList"/>
    <dgm:cxn modelId="{A69889CF-96ED-4EAF-B863-B2FD3061F8EE}" type="presParOf" srcId="{EB64A066-120D-46B3-B92E-78B9AA10A6A6}" destId="{8F1E48E2-88A7-413C-B027-B789661B58A5}" srcOrd="2" destOrd="0" presId="urn:microsoft.com/office/officeart/2018/5/layout/IconCircleLabelList"/>
    <dgm:cxn modelId="{4ECEFEFF-1FED-4707-ABEC-9BC96AEBBD39}" type="presParOf" srcId="{EB64A066-120D-46B3-B92E-78B9AA10A6A6}" destId="{3B659504-EBC4-46A0-B827-3F168E7A277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A26ACE-812A-D04B-A2BB-B78A931986E9}" type="doc">
      <dgm:prSet loTypeId="urn:microsoft.com/office/officeart/2005/8/layout/hierarchy1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C04F123-2137-A446-B9B2-4CD464ECA7A0}">
      <dgm:prSet phldrT="[Texto]"/>
      <dgm:spPr/>
      <dgm:t>
        <a:bodyPr/>
        <a:lstStyle/>
        <a:p>
          <a:r>
            <a:rPr lang="es-MX" dirty="0"/>
            <a:t>Clustering</a:t>
          </a:r>
        </a:p>
      </dgm:t>
    </dgm:pt>
    <dgm:pt modelId="{D637CAA5-39CB-9644-A9B5-89D4C6EDE42C}" type="parTrans" cxnId="{96D62B5E-7950-9341-8DF5-BB88CE8026E7}">
      <dgm:prSet/>
      <dgm:spPr/>
      <dgm:t>
        <a:bodyPr/>
        <a:lstStyle/>
        <a:p>
          <a:endParaRPr lang="es-MX"/>
        </a:p>
      </dgm:t>
    </dgm:pt>
    <dgm:pt modelId="{3F4C172C-C6C0-8741-88AB-FAD302CD2DD8}" type="sibTrans" cxnId="{96D62B5E-7950-9341-8DF5-BB88CE8026E7}">
      <dgm:prSet/>
      <dgm:spPr/>
      <dgm:t>
        <a:bodyPr/>
        <a:lstStyle/>
        <a:p>
          <a:endParaRPr lang="es-MX"/>
        </a:p>
      </dgm:t>
    </dgm:pt>
    <dgm:pt modelId="{71275F1D-6B17-974D-968B-59C41DAFE383}">
      <dgm:prSet phldrT="[Texto]"/>
      <dgm:spPr/>
      <dgm:t>
        <a:bodyPr/>
        <a:lstStyle/>
        <a:p>
          <a:r>
            <a:rPr lang="es-MX" dirty="0"/>
            <a:t>Jerárquico</a:t>
          </a:r>
        </a:p>
      </dgm:t>
    </dgm:pt>
    <dgm:pt modelId="{73C1E4CF-90FA-104C-AB2F-58626009B7D7}" type="parTrans" cxnId="{80BA0EE5-97BA-6E41-8F8C-6AB05CA5DE79}">
      <dgm:prSet/>
      <dgm:spPr/>
      <dgm:t>
        <a:bodyPr/>
        <a:lstStyle/>
        <a:p>
          <a:endParaRPr lang="es-MX"/>
        </a:p>
      </dgm:t>
    </dgm:pt>
    <dgm:pt modelId="{BBE42277-C1BF-8A42-9F6F-6CAA42809C3B}" type="sibTrans" cxnId="{80BA0EE5-97BA-6E41-8F8C-6AB05CA5DE79}">
      <dgm:prSet/>
      <dgm:spPr/>
      <dgm:t>
        <a:bodyPr/>
        <a:lstStyle/>
        <a:p>
          <a:endParaRPr lang="es-MX"/>
        </a:p>
      </dgm:t>
    </dgm:pt>
    <dgm:pt modelId="{5BB661DF-BE9B-2741-A470-0820061D3295}">
      <dgm:prSet phldrT="[Texto]"/>
      <dgm:spPr/>
      <dgm:t>
        <a:bodyPr/>
        <a:lstStyle/>
        <a:p>
          <a:r>
            <a:rPr lang="es-MX" dirty="0"/>
            <a:t>Particional</a:t>
          </a:r>
        </a:p>
      </dgm:t>
    </dgm:pt>
    <dgm:pt modelId="{BC7C7384-CA25-9B42-9CA9-8B2D463FD6F7}" type="parTrans" cxnId="{6BED0A35-D8F5-BE48-93C3-451B70D49E50}">
      <dgm:prSet/>
      <dgm:spPr/>
      <dgm:t>
        <a:bodyPr/>
        <a:lstStyle/>
        <a:p>
          <a:endParaRPr lang="es-MX"/>
        </a:p>
      </dgm:t>
    </dgm:pt>
    <dgm:pt modelId="{B960D9D7-3B7E-5047-9BE4-1B96B7FA7AD6}" type="sibTrans" cxnId="{6BED0A35-D8F5-BE48-93C3-451B70D49E50}">
      <dgm:prSet/>
      <dgm:spPr/>
      <dgm:t>
        <a:bodyPr/>
        <a:lstStyle/>
        <a:p>
          <a:endParaRPr lang="es-MX"/>
        </a:p>
      </dgm:t>
    </dgm:pt>
    <dgm:pt modelId="{685200F1-02CC-E149-8F76-43845CA319AD}">
      <dgm:prSet phldrT="[Texto]"/>
      <dgm:spPr/>
      <dgm:t>
        <a:bodyPr/>
        <a:lstStyle/>
        <a:p>
          <a:r>
            <a:rPr lang="es-MX" dirty="0"/>
            <a:t>Bayesiano</a:t>
          </a:r>
        </a:p>
      </dgm:t>
    </dgm:pt>
    <dgm:pt modelId="{B6AF69AC-B1A4-B74F-B52E-B2C041E1171C}" type="parTrans" cxnId="{B568D536-00C3-9447-821D-8C0586156E1B}">
      <dgm:prSet/>
      <dgm:spPr/>
      <dgm:t>
        <a:bodyPr/>
        <a:lstStyle/>
        <a:p>
          <a:endParaRPr lang="es-MX"/>
        </a:p>
      </dgm:t>
    </dgm:pt>
    <dgm:pt modelId="{4A640B11-D5FF-A448-8DD7-A137233B338A}" type="sibTrans" cxnId="{B568D536-00C3-9447-821D-8C0586156E1B}">
      <dgm:prSet/>
      <dgm:spPr/>
      <dgm:t>
        <a:bodyPr/>
        <a:lstStyle/>
        <a:p>
          <a:endParaRPr lang="es-MX"/>
        </a:p>
      </dgm:t>
    </dgm:pt>
    <dgm:pt modelId="{17186C91-591F-B343-BD27-DF0C51403E96}">
      <dgm:prSet/>
      <dgm:spPr/>
      <dgm:t>
        <a:bodyPr/>
        <a:lstStyle/>
        <a:p>
          <a:r>
            <a:rPr lang="es-MX" dirty="0"/>
            <a:t>Divisivo</a:t>
          </a:r>
        </a:p>
      </dgm:t>
    </dgm:pt>
    <dgm:pt modelId="{0CA5E5FC-62CE-8F42-868E-7FCDF182591C}" type="parTrans" cxnId="{37405F32-C4B7-724B-AB39-3099600F6B2F}">
      <dgm:prSet/>
      <dgm:spPr/>
      <dgm:t>
        <a:bodyPr/>
        <a:lstStyle/>
        <a:p>
          <a:endParaRPr lang="es-MX"/>
        </a:p>
      </dgm:t>
    </dgm:pt>
    <dgm:pt modelId="{796CF3A6-EED0-7042-828C-3E98870F3A9F}" type="sibTrans" cxnId="{37405F32-C4B7-724B-AB39-3099600F6B2F}">
      <dgm:prSet/>
      <dgm:spPr/>
      <dgm:t>
        <a:bodyPr/>
        <a:lstStyle/>
        <a:p>
          <a:endParaRPr lang="es-MX"/>
        </a:p>
      </dgm:t>
    </dgm:pt>
    <dgm:pt modelId="{89AE5327-48F5-CE48-B185-D030F13D0BAE}">
      <dgm:prSet/>
      <dgm:spPr/>
      <dgm:t>
        <a:bodyPr/>
        <a:lstStyle/>
        <a:p>
          <a:r>
            <a:rPr lang="es-MX" dirty="0"/>
            <a:t>Aglomerativo</a:t>
          </a:r>
        </a:p>
      </dgm:t>
    </dgm:pt>
    <dgm:pt modelId="{28BBB432-8665-9841-AABE-4915CEA8B684}" type="parTrans" cxnId="{DE424D67-AD0C-4449-88E8-1E4D52EC8307}">
      <dgm:prSet/>
      <dgm:spPr/>
      <dgm:t>
        <a:bodyPr/>
        <a:lstStyle/>
        <a:p>
          <a:endParaRPr lang="es-MX"/>
        </a:p>
      </dgm:t>
    </dgm:pt>
    <dgm:pt modelId="{E4C4E7E5-A111-C24E-88E3-D70356F5263E}" type="sibTrans" cxnId="{DE424D67-AD0C-4449-88E8-1E4D52EC8307}">
      <dgm:prSet/>
      <dgm:spPr/>
      <dgm:t>
        <a:bodyPr/>
        <a:lstStyle/>
        <a:p>
          <a:endParaRPr lang="es-MX"/>
        </a:p>
      </dgm:t>
    </dgm:pt>
    <dgm:pt modelId="{D8575BCB-8ADF-0748-8D45-C5E5AC4CEB79}">
      <dgm:prSet/>
      <dgm:spPr/>
      <dgm:t>
        <a:bodyPr/>
        <a:lstStyle/>
        <a:p>
          <a:r>
            <a:rPr lang="es-MX" dirty="0"/>
            <a:t>Centroide</a:t>
          </a:r>
        </a:p>
      </dgm:t>
    </dgm:pt>
    <dgm:pt modelId="{C84CED5E-83FC-AD4F-A915-2169DBDECA65}" type="parTrans" cxnId="{A8FB8D45-D245-7C42-AF1A-1EF28A6AC58A}">
      <dgm:prSet/>
      <dgm:spPr/>
      <dgm:t>
        <a:bodyPr/>
        <a:lstStyle/>
        <a:p>
          <a:endParaRPr lang="es-MX"/>
        </a:p>
      </dgm:t>
    </dgm:pt>
    <dgm:pt modelId="{7DCEFC0B-ED70-1049-8543-35FE9F5D5CA8}" type="sibTrans" cxnId="{A8FB8D45-D245-7C42-AF1A-1EF28A6AC58A}">
      <dgm:prSet/>
      <dgm:spPr/>
      <dgm:t>
        <a:bodyPr/>
        <a:lstStyle/>
        <a:p>
          <a:endParaRPr lang="es-MX"/>
        </a:p>
      </dgm:t>
    </dgm:pt>
    <dgm:pt modelId="{95C101B4-2101-9946-8786-5CC016024296}">
      <dgm:prSet/>
      <dgm:spPr/>
      <dgm:t>
        <a:bodyPr/>
        <a:lstStyle/>
        <a:p>
          <a:r>
            <a:rPr lang="es-MX" dirty="0"/>
            <a:t>Basado en modelo</a:t>
          </a:r>
        </a:p>
      </dgm:t>
    </dgm:pt>
    <dgm:pt modelId="{CFC25DA9-C305-4E46-B425-7CE609514C68}" type="parTrans" cxnId="{DBB1CC5F-4784-FF42-9644-5118439403A0}">
      <dgm:prSet/>
      <dgm:spPr/>
      <dgm:t>
        <a:bodyPr/>
        <a:lstStyle/>
        <a:p>
          <a:endParaRPr lang="es-MX"/>
        </a:p>
      </dgm:t>
    </dgm:pt>
    <dgm:pt modelId="{83287C71-B9E8-514C-BF09-8D8FF834A7FF}" type="sibTrans" cxnId="{DBB1CC5F-4784-FF42-9644-5118439403A0}">
      <dgm:prSet/>
      <dgm:spPr/>
      <dgm:t>
        <a:bodyPr/>
        <a:lstStyle/>
        <a:p>
          <a:endParaRPr lang="es-MX"/>
        </a:p>
      </dgm:t>
    </dgm:pt>
    <dgm:pt modelId="{412AD876-20CD-D445-82AD-3AA5F68E7DD7}">
      <dgm:prSet/>
      <dgm:spPr/>
      <dgm:t>
        <a:bodyPr/>
        <a:lstStyle/>
        <a:p>
          <a:r>
            <a:rPr lang="es-MX" dirty="0"/>
            <a:t>Teoría de Gráficas</a:t>
          </a:r>
        </a:p>
      </dgm:t>
    </dgm:pt>
    <dgm:pt modelId="{47330638-CCFE-8C49-B1ED-F028FB1994C7}" type="parTrans" cxnId="{CBBB5AA9-0B21-CE48-B2ED-E4167F0E57E6}">
      <dgm:prSet/>
      <dgm:spPr/>
      <dgm:t>
        <a:bodyPr/>
        <a:lstStyle/>
        <a:p>
          <a:endParaRPr lang="es-MX"/>
        </a:p>
      </dgm:t>
    </dgm:pt>
    <dgm:pt modelId="{56513417-F23E-F34A-8F65-337D77946C2E}" type="sibTrans" cxnId="{CBBB5AA9-0B21-CE48-B2ED-E4167F0E57E6}">
      <dgm:prSet/>
      <dgm:spPr/>
      <dgm:t>
        <a:bodyPr/>
        <a:lstStyle/>
        <a:p>
          <a:endParaRPr lang="es-MX"/>
        </a:p>
      </dgm:t>
    </dgm:pt>
    <dgm:pt modelId="{3DF08C9F-6329-AA46-92FD-4D02BBB0ABC0}">
      <dgm:prSet/>
      <dgm:spPr/>
      <dgm:t>
        <a:bodyPr/>
        <a:lstStyle/>
        <a:p>
          <a:r>
            <a:rPr lang="es-MX" dirty="0"/>
            <a:t>Espectral</a:t>
          </a:r>
        </a:p>
      </dgm:t>
    </dgm:pt>
    <dgm:pt modelId="{7423A3F0-2EA7-EC42-89C1-45FAB6EB3EF5}" type="parTrans" cxnId="{FB3E2677-EC8F-3840-8B96-36B288F0D27C}">
      <dgm:prSet/>
      <dgm:spPr/>
      <dgm:t>
        <a:bodyPr/>
        <a:lstStyle/>
        <a:p>
          <a:endParaRPr lang="es-MX"/>
        </a:p>
      </dgm:t>
    </dgm:pt>
    <dgm:pt modelId="{1A3EFE2A-C968-0749-9A6F-41ACC259D8CB}" type="sibTrans" cxnId="{FB3E2677-EC8F-3840-8B96-36B288F0D27C}">
      <dgm:prSet/>
      <dgm:spPr/>
      <dgm:t>
        <a:bodyPr/>
        <a:lstStyle/>
        <a:p>
          <a:endParaRPr lang="es-MX"/>
        </a:p>
      </dgm:t>
    </dgm:pt>
    <dgm:pt modelId="{E63DA6EC-2FE6-974D-B54F-F262BE74DC26}">
      <dgm:prSet/>
      <dgm:spPr/>
      <dgm:t>
        <a:bodyPr/>
        <a:lstStyle/>
        <a:p>
          <a:r>
            <a:rPr lang="es-MX" dirty="0"/>
            <a:t>Basado en desicion</a:t>
          </a:r>
        </a:p>
      </dgm:t>
    </dgm:pt>
    <dgm:pt modelId="{3AF90C2B-79B3-8743-82E6-29BE430C7508}" type="parTrans" cxnId="{4030E708-3862-1D41-9EA9-DB464761C5EF}">
      <dgm:prSet/>
      <dgm:spPr/>
      <dgm:t>
        <a:bodyPr/>
        <a:lstStyle/>
        <a:p>
          <a:endParaRPr lang="es-MX"/>
        </a:p>
      </dgm:t>
    </dgm:pt>
    <dgm:pt modelId="{F425D38A-DFC1-5C47-B9FB-EC3DE95FCD34}" type="sibTrans" cxnId="{4030E708-3862-1D41-9EA9-DB464761C5EF}">
      <dgm:prSet/>
      <dgm:spPr/>
      <dgm:t>
        <a:bodyPr/>
        <a:lstStyle/>
        <a:p>
          <a:endParaRPr lang="es-MX"/>
        </a:p>
      </dgm:t>
    </dgm:pt>
    <dgm:pt modelId="{A3A03590-9CBF-E348-A868-468C0E46436C}">
      <dgm:prSet/>
      <dgm:spPr/>
      <dgm:t>
        <a:bodyPr/>
        <a:lstStyle/>
        <a:p>
          <a:r>
            <a:rPr lang="es-MX" dirty="0"/>
            <a:t>No paramétrico</a:t>
          </a:r>
        </a:p>
      </dgm:t>
    </dgm:pt>
    <dgm:pt modelId="{DA1ED064-E90A-8543-9BE4-0838878F149A}" type="parTrans" cxnId="{606EE4DD-F73E-F04D-9E0F-2B13E407AF52}">
      <dgm:prSet/>
      <dgm:spPr/>
      <dgm:t>
        <a:bodyPr/>
        <a:lstStyle/>
        <a:p>
          <a:endParaRPr lang="es-MX"/>
        </a:p>
      </dgm:t>
    </dgm:pt>
    <dgm:pt modelId="{0BCBE80F-0CDD-924F-BDB4-B0B6627F5639}" type="sibTrans" cxnId="{606EE4DD-F73E-F04D-9E0F-2B13E407AF52}">
      <dgm:prSet/>
      <dgm:spPr/>
      <dgm:t>
        <a:bodyPr/>
        <a:lstStyle/>
        <a:p>
          <a:endParaRPr lang="es-MX"/>
        </a:p>
      </dgm:t>
    </dgm:pt>
    <dgm:pt modelId="{15D2B0C0-E74F-4647-B72A-D8821A8DC03A}" type="pres">
      <dgm:prSet presAssocID="{20A26ACE-812A-D04B-A2BB-B78A931986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38A4A95-EE29-4846-9E1D-1354C7549923}" type="pres">
      <dgm:prSet presAssocID="{8C04F123-2137-A446-B9B2-4CD464ECA7A0}" presName="hierRoot1" presStyleCnt="0"/>
      <dgm:spPr/>
    </dgm:pt>
    <dgm:pt modelId="{BDD0E0F3-8295-E84F-A747-9E515BD0D3CB}" type="pres">
      <dgm:prSet presAssocID="{8C04F123-2137-A446-B9B2-4CD464ECA7A0}" presName="composite" presStyleCnt="0"/>
      <dgm:spPr/>
    </dgm:pt>
    <dgm:pt modelId="{17F044AB-8CEC-A84F-8F52-4FCC107D8C88}" type="pres">
      <dgm:prSet presAssocID="{8C04F123-2137-A446-B9B2-4CD464ECA7A0}" presName="background" presStyleLbl="node0" presStyleIdx="0" presStyleCnt="1"/>
      <dgm:spPr/>
    </dgm:pt>
    <dgm:pt modelId="{2275D1B7-4188-2748-B265-EDD63B6DC2A1}" type="pres">
      <dgm:prSet presAssocID="{8C04F123-2137-A446-B9B2-4CD464ECA7A0}" presName="text" presStyleLbl="fgAcc0" presStyleIdx="0" presStyleCnt="1">
        <dgm:presLayoutVars>
          <dgm:chPref val="3"/>
        </dgm:presLayoutVars>
      </dgm:prSet>
      <dgm:spPr/>
    </dgm:pt>
    <dgm:pt modelId="{5DB7C56F-FAEC-1848-A4FD-C9DC1CF50FDD}" type="pres">
      <dgm:prSet presAssocID="{8C04F123-2137-A446-B9B2-4CD464ECA7A0}" presName="hierChild2" presStyleCnt="0"/>
      <dgm:spPr/>
    </dgm:pt>
    <dgm:pt modelId="{94C7A690-E02E-5743-BA58-BB4F5C8BD5F4}" type="pres">
      <dgm:prSet presAssocID="{BC7C7384-CA25-9B42-9CA9-8B2D463FD6F7}" presName="Name10" presStyleLbl="parChTrans1D2" presStyleIdx="0" presStyleCnt="3"/>
      <dgm:spPr/>
    </dgm:pt>
    <dgm:pt modelId="{75986B6C-AEDC-A340-BE60-22A85B4491FE}" type="pres">
      <dgm:prSet presAssocID="{5BB661DF-BE9B-2741-A470-0820061D3295}" presName="hierRoot2" presStyleCnt="0"/>
      <dgm:spPr/>
    </dgm:pt>
    <dgm:pt modelId="{537D2DE7-F12A-B847-8184-354ADD5146AB}" type="pres">
      <dgm:prSet presAssocID="{5BB661DF-BE9B-2741-A470-0820061D3295}" presName="composite2" presStyleCnt="0"/>
      <dgm:spPr/>
    </dgm:pt>
    <dgm:pt modelId="{B1C824EF-8976-1A4A-9C26-EBFC02380E44}" type="pres">
      <dgm:prSet presAssocID="{5BB661DF-BE9B-2741-A470-0820061D3295}" presName="background2" presStyleLbl="node2" presStyleIdx="0" presStyleCnt="3"/>
      <dgm:spPr/>
    </dgm:pt>
    <dgm:pt modelId="{5098D4B4-0F16-F344-99C2-A9F8CEE187D7}" type="pres">
      <dgm:prSet presAssocID="{5BB661DF-BE9B-2741-A470-0820061D3295}" presName="text2" presStyleLbl="fgAcc2" presStyleIdx="0" presStyleCnt="3">
        <dgm:presLayoutVars>
          <dgm:chPref val="3"/>
        </dgm:presLayoutVars>
      </dgm:prSet>
      <dgm:spPr/>
    </dgm:pt>
    <dgm:pt modelId="{4CE567E7-A2A4-2340-A4CB-B30EBE42BB17}" type="pres">
      <dgm:prSet presAssocID="{5BB661DF-BE9B-2741-A470-0820061D3295}" presName="hierChild3" presStyleCnt="0"/>
      <dgm:spPr/>
    </dgm:pt>
    <dgm:pt modelId="{2AFFA856-03BD-8F4A-AF2D-AA0FA65CB817}" type="pres">
      <dgm:prSet presAssocID="{C84CED5E-83FC-AD4F-A915-2169DBDECA65}" presName="Name17" presStyleLbl="parChTrans1D3" presStyleIdx="0" presStyleCnt="8"/>
      <dgm:spPr/>
    </dgm:pt>
    <dgm:pt modelId="{E4438D07-DB3F-964F-86D4-68F8159239A7}" type="pres">
      <dgm:prSet presAssocID="{D8575BCB-8ADF-0748-8D45-C5E5AC4CEB79}" presName="hierRoot3" presStyleCnt="0"/>
      <dgm:spPr/>
    </dgm:pt>
    <dgm:pt modelId="{CB5DD49F-0A55-E74B-BD7A-15685033C779}" type="pres">
      <dgm:prSet presAssocID="{D8575BCB-8ADF-0748-8D45-C5E5AC4CEB79}" presName="composite3" presStyleCnt="0"/>
      <dgm:spPr/>
    </dgm:pt>
    <dgm:pt modelId="{8F0FC7FD-86E7-3348-9FE1-5A7A72CB20C0}" type="pres">
      <dgm:prSet presAssocID="{D8575BCB-8ADF-0748-8D45-C5E5AC4CEB79}" presName="background3" presStyleLbl="node3" presStyleIdx="0" presStyleCnt="8"/>
      <dgm:spPr/>
    </dgm:pt>
    <dgm:pt modelId="{81C81297-CF3E-654D-9A86-002082CE7232}" type="pres">
      <dgm:prSet presAssocID="{D8575BCB-8ADF-0748-8D45-C5E5AC4CEB79}" presName="text3" presStyleLbl="fgAcc3" presStyleIdx="0" presStyleCnt="8">
        <dgm:presLayoutVars>
          <dgm:chPref val="3"/>
        </dgm:presLayoutVars>
      </dgm:prSet>
      <dgm:spPr/>
    </dgm:pt>
    <dgm:pt modelId="{CC3C62B8-00FA-EE48-81EC-0761FB434613}" type="pres">
      <dgm:prSet presAssocID="{D8575BCB-8ADF-0748-8D45-C5E5AC4CEB79}" presName="hierChild4" presStyleCnt="0"/>
      <dgm:spPr/>
    </dgm:pt>
    <dgm:pt modelId="{7E0F89E0-E7F1-864B-95A2-8E83EBC44270}" type="pres">
      <dgm:prSet presAssocID="{CFC25DA9-C305-4E46-B425-7CE609514C68}" presName="Name17" presStyleLbl="parChTrans1D3" presStyleIdx="1" presStyleCnt="8"/>
      <dgm:spPr/>
    </dgm:pt>
    <dgm:pt modelId="{5EDE1F5F-0EE0-E544-8CB7-649120290E58}" type="pres">
      <dgm:prSet presAssocID="{95C101B4-2101-9946-8786-5CC016024296}" presName="hierRoot3" presStyleCnt="0"/>
      <dgm:spPr/>
    </dgm:pt>
    <dgm:pt modelId="{CE47AA3A-F28A-DB4E-BF66-D5E28DD8D376}" type="pres">
      <dgm:prSet presAssocID="{95C101B4-2101-9946-8786-5CC016024296}" presName="composite3" presStyleCnt="0"/>
      <dgm:spPr/>
    </dgm:pt>
    <dgm:pt modelId="{B0F8B6D9-869A-3C4C-8A8C-0B47E65FF6D1}" type="pres">
      <dgm:prSet presAssocID="{95C101B4-2101-9946-8786-5CC016024296}" presName="background3" presStyleLbl="node3" presStyleIdx="1" presStyleCnt="8"/>
      <dgm:spPr/>
    </dgm:pt>
    <dgm:pt modelId="{42DCA3A3-D2B1-1B48-891D-D074A3EFDBC4}" type="pres">
      <dgm:prSet presAssocID="{95C101B4-2101-9946-8786-5CC016024296}" presName="text3" presStyleLbl="fgAcc3" presStyleIdx="1" presStyleCnt="8">
        <dgm:presLayoutVars>
          <dgm:chPref val="3"/>
        </dgm:presLayoutVars>
      </dgm:prSet>
      <dgm:spPr/>
    </dgm:pt>
    <dgm:pt modelId="{2DB62953-44F5-1F4E-A183-04B6DFC8D51D}" type="pres">
      <dgm:prSet presAssocID="{95C101B4-2101-9946-8786-5CC016024296}" presName="hierChild4" presStyleCnt="0"/>
      <dgm:spPr/>
    </dgm:pt>
    <dgm:pt modelId="{9E38BFFF-098C-5B4A-9A97-5A7CB60C1F17}" type="pres">
      <dgm:prSet presAssocID="{47330638-CCFE-8C49-B1ED-F028FB1994C7}" presName="Name17" presStyleLbl="parChTrans1D3" presStyleIdx="2" presStyleCnt="8"/>
      <dgm:spPr/>
    </dgm:pt>
    <dgm:pt modelId="{80196CBB-668F-6842-92D5-016A1AFA07DA}" type="pres">
      <dgm:prSet presAssocID="{412AD876-20CD-D445-82AD-3AA5F68E7DD7}" presName="hierRoot3" presStyleCnt="0"/>
      <dgm:spPr/>
    </dgm:pt>
    <dgm:pt modelId="{4B7DAE16-CAEC-064A-AB28-A17644292E7D}" type="pres">
      <dgm:prSet presAssocID="{412AD876-20CD-D445-82AD-3AA5F68E7DD7}" presName="composite3" presStyleCnt="0"/>
      <dgm:spPr/>
    </dgm:pt>
    <dgm:pt modelId="{46CABA88-4CA4-004A-B1D6-6C90D2CF6786}" type="pres">
      <dgm:prSet presAssocID="{412AD876-20CD-D445-82AD-3AA5F68E7DD7}" presName="background3" presStyleLbl="node3" presStyleIdx="2" presStyleCnt="8"/>
      <dgm:spPr/>
    </dgm:pt>
    <dgm:pt modelId="{0C308A1F-8D45-C749-AC8D-64BB2272934D}" type="pres">
      <dgm:prSet presAssocID="{412AD876-20CD-D445-82AD-3AA5F68E7DD7}" presName="text3" presStyleLbl="fgAcc3" presStyleIdx="2" presStyleCnt="8">
        <dgm:presLayoutVars>
          <dgm:chPref val="3"/>
        </dgm:presLayoutVars>
      </dgm:prSet>
      <dgm:spPr/>
    </dgm:pt>
    <dgm:pt modelId="{3D721C60-8D01-564A-9FFC-9D4509820699}" type="pres">
      <dgm:prSet presAssocID="{412AD876-20CD-D445-82AD-3AA5F68E7DD7}" presName="hierChild4" presStyleCnt="0"/>
      <dgm:spPr/>
    </dgm:pt>
    <dgm:pt modelId="{E10C7BB7-C974-C049-9C76-ACB33E912EA7}" type="pres">
      <dgm:prSet presAssocID="{7423A3F0-2EA7-EC42-89C1-45FAB6EB3EF5}" presName="Name17" presStyleLbl="parChTrans1D3" presStyleIdx="3" presStyleCnt="8"/>
      <dgm:spPr/>
    </dgm:pt>
    <dgm:pt modelId="{134B6453-D6A9-384F-A741-B8F1A7E7C678}" type="pres">
      <dgm:prSet presAssocID="{3DF08C9F-6329-AA46-92FD-4D02BBB0ABC0}" presName="hierRoot3" presStyleCnt="0"/>
      <dgm:spPr/>
    </dgm:pt>
    <dgm:pt modelId="{E36637A2-55E9-DB4B-BF2A-B161D0EFA7DC}" type="pres">
      <dgm:prSet presAssocID="{3DF08C9F-6329-AA46-92FD-4D02BBB0ABC0}" presName="composite3" presStyleCnt="0"/>
      <dgm:spPr/>
    </dgm:pt>
    <dgm:pt modelId="{0C294CDA-A1A8-CC41-AAAB-D499BC76D982}" type="pres">
      <dgm:prSet presAssocID="{3DF08C9F-6329-AA46-92FD-4D02BBB0ABC0}" presName="background3" presStyleLbl="node3" presStyleIdx="3" presStyleCnt="8"/>
      <dgm:spPr/>
    </dgm:pt>
    <dgm:pt modelId="{5421A942-A394-8B4D-84E9-A520295B11E7}" type="pres">
      <dgm:prSet presAssocID="{3DF08C9F-6329-AA46-92FD-4D02BBB0ABC0}" presName="text3" presStyleLbl="fgAcc3" presStyleIdx="3" presStyleCnt="8">
        <dgm:presLayoutVars>
          <dgm:chPref val="3"/>
        </dgm:presLayoutVars>
      </dgm:prSet>
      <dgm:spPr/>
    </dgm:pt>
    <dgm:pt modelId="{7671A35A-D299-D540-AC6D-462979AA6799}" type="pres">
      <dgm:prSet presAssocID="{3DF08C9F-6329-AA46-92FD-4D02BBB0ABC0}" presName="hierChild4" presStyleCnt="0"/>
      <dgm:spPr/>
    </dgm:pt>
    <dgm:pt modelId="{40A0C8BC-2F6F-4349-8B7F-A18DEE49A4B8}" type="pres">
      <dgm:prSet presAssocID="{73C1E4CF-90FA-104C-AB2F-58626009B7D7}" presName="Name10" presStyleLbl="parChTrans1D2" presStyleIdx="1" presStyleCnt="3"/>
      <dgm:spPr/>
    </dgm:pt>
    <dgm:pt modelId="{AEF6641C-136E-AC4B-8540-45D2BE7E8CC4}" type="pres">
      <dgm:prSet presAssocID="{71275F1D-6B17-974D-968B-59C41DAFE383}" presName="hierRoot2" presStyleCnt="0"/>
      <dgm:spPr/>
    </dgm:pt>
    <dgm:pt modelId="{73BFEEBC-200E-A44D-9B0A-4ED6C48B5F43}" type="pres">
      <dgm:prSet presAssocID="{71275F1D-6B17-974D-968B-59C41DAFE383}" presName="composite2" presStyleCnt="0"/>
      <dgm:spPr/>
    </dgm:pt>
    <dgm:pt modelId="{A7D9FA4D-D3CE-7B4F-A7E6-90BCF6BBE726}" type="pres">
      <dgm:prSet presAssocID="{71275F1D-6B17-974D-968B-59C41DAFE383}" presName="background2" presStyleLbl="node2" presStyleIdx="1" presStyleCnt="3"/>
      <dgm:spPr/>
    </dgm:pt>
    <dgm:pt modelId="{BEB94A90-8493-9741-92CA-62A8264C0196}" type="pres">
      <dgm:prSet presAssocID="{71275F1D-6B17-974D-968B-59C41DAFE383}" presName="text2" presStyleLbl="fgAcc2" presStyleIdx="1" presStyleCnt="3">
        <dgm:presLayoutVars>
          <dgm:chPref val="3"/>
        </dgm:presLayoutVars>
      </dgm:prSet>
      <dgm:spPr/>
    </dgm:pt>
    <dgm:pt modelId="{74CCC536-D851-4B46-A9AD-D7C57B7B2DC8}" type="pres">
      <dgm:prSet presAssocID="{71275F1D-6B17-974D-968B-59C41DAFE383}" presName="hierChild3" presStyleCnt="0"/>
      <dgm:spPr/>
    </dgm:pt>
    <dgm:pt modelId="{DB2368F2-666D-8049-A210-9D09F78CD50B}" type="pres">
      <dgm:prSet presAssocID="{0CA5E5FC-62CE-8F42-868E-7FCDF182591C}" presName="Name17" presStyleLbl="parChTrans1D3" presStyleIdx="4" presStyleCnt="8"/>
      <dgm:spPr/>
    </dgm:pt>
    <dgm:pt modelId="{01AE8DE1-711A-2D41-80DC-07E2B3517FE8}" type="pres">
      <dgm:prSet presAssocID="{17186C91-591F-B343-BD27-DF0C51403E96}" presName="hierRoot3" presStyleCnt="0"/>
      <dgm:spPr/>
    </dgm:pt>
    <dgm:pt modelId="{C44B86CF-440D-F441-8A4F-4AB71C681221}" type="pres">
      <dgm:prSet presAssocID="{17186C91-591F-B343-BD27-DF0C51403E96}" presName="composite3" presStyleCnt="0"/>
      <dgm:spPr/>
    </dgm:pt>
    <dgm:pt modelId="{5666F233-03DA-1744-8F20-964F6BA743D2}" type="pres">
      <dgm:prSet presAssocID="{17186C91-591F-B343-BD27-DF0C51403E96}" presName="background3" presStyleLbl="node3" presStyleIdx="4" presStyleCnt="8"/>
      <dgm:spPr/>
    </dgm:pt>
    <dgm:pt modelId="{20121D65-E540-5242-83C0-074D66E84F54}" type="pres">
      <dgm:prSet presAssocID="{17186C91-591F-B343-BD27-DF0C51403E96}" presName="text3" presStyleLbl="fgAcc3" presStyleIdx="4" presStyleCnt="8">
        <dgm:presLayoutVars>
          <dgm:chPref val="3"/>
        </dgm:presLayoutVars>
      </dgm:prSet>
      <dgm:spPr/>
    </dgm:pt>
    <dgm:pt modelId="{B4363826-9751-224A-B9BE-DBAC81558B66}" type="pres">
      <dgm:prSet presAssocID="{17186C91-591F-B343-BD27-DF0C51403E96}" presName="hierChild4" presStyleCnt="0"/>
      <dgm:spPr/>
    </dgm:pt>
    <dgm:pt modelId="{CF0DDB21-FDEC-CE4B-BF90-F38F059AA5CA}" type="pres">
      <dgm:prSet presAssocID="{28BBB432-8665-9841-AABE-4915CEA8B684}" presName="Name17" presStyleLbl="parChTrans1D3" presStyleIdx="5" presStyleCnt="8"/>
      <dgm:spPr/>
    </dgm:pt>
    <dgm:pt modelId="{285F900E-FED2-0643-A9E1-A5C19DFA38CC}" type="pres">
      <dgm:prSet presAssocID="{89AE5327-48F5-CE48-B185-D030F13D0BAE}" presName="hierRoot3" presStyleCnt="0"/>
      <dgm:spPr/>
    </dgm:pt>
    <dgm:pt modelId="{C38AAE83-99F5-E94B-869C-E04C4F05AAF1}" type="pres">
      <dgm:prSet presAssocID="{89AE5327-48F5-CE48-B185-D030F13D0BAE}" presName="composite3" presStyleCnt="0"/>
      <dgm:spPr/>
    </dgm:pt>
    <dgm:pt modelId="{E511DB42-0A6A-794E-A7B5-86A55A79DF74}" type="pres">
      <dgm:prSet presAssocID="{89AE5327-48F5-CE48-B185-D030F13D0BAE}" presName="background3" presStyleLbl="node3" presStyleIdx="5" presStyleCnt="8"/>
      <dgm:spPr/>
    </dgm:pt>
    <dgm:pt modelId="{CA40C777-E751-444D-8ACB-65FFD95B3408}" type="pres">
      <dgm:prSet presAssocID="{89AE5327-48F5-CE48-B185-D030F13D0BAE}" presName="text3" presStyleLbl="fgAcc3" presStyleIdx="5" presStyleCnt="8">
        <dgm:presLayoutVars>
          <dgm:chPref val="3"/>
        </dgm:presLayoutVars>
      </dgm:prSet>
      <dgm:spPr/>
    </dgm:pt>
    <dgm:pt modelId="{00FF0C40-A146-034B-8683-ED59DC285C6A}" type="pres">
      <dgm:prSet presAssocID="{89AE5327-48F5-CE48-B185-D030F13D0BAE}" presName="hierChild4" presStyleCnt="0"/>
      <dgm:spPr/>
    </dgm:pt>
    <dgm:pt modelId="{B91FAB97-1C17-7042-BA79-71D75F000CF0}" type="pres">
      <dgm:prSet presAssocID="{B6AF69AC-B1A4-B74F-B52E-B2C041E1171C}" presName="Name10" presStyleLbl="parChTrans1D2" presStyleIdx="2" presStyleCnt="3"/>
      <dgm:spPr/>
    </dgm:pt>
    <dgm:pt modelId="{B3C4ECDF-339C-784C-AB06-6D3DFA59F175}" type="pres">
      <dgm:prSet presAssocID="{685200F1-02CC-E149-8F76-43845CA319AD}" presName="hierRoot2" presStyleCnt="0"/>
      <dgm:spPr/>
    </dgm:pt>
    <dgm:pt modelId="{B6DC7D75-195F-7143-9082-C58CFEF6ED51}" type="pres">
      <dgm:prSet presAssocID="{685200F1-02CC-E149-8F76-43845CA319AD}" presName="composite2" presStyleCnt="0"/>
      <dgm:spPr/>
    </dgm:pt>
    <dgm:pt modelId="{2AF95BB0-B728-6245-8059-DB56817284A9}" type="pres">
      <dgm:prSet presAssocID="{685200F1-02CC-E149-8F76-43845CA319AD}" presName="background2" presStyleLbl="node2" presStyleIdx="2" presStyleCnt="3"/>
      <dgm:spPr/>
    </dgm:pt>
    <dgm:pt modelId="{24E09FD4-DE60-394D-9E28-FB283C0122F8}" type="pres">
      <dgm:prSet presAssocID="{685200F1-02CC-E149-8F76-43845CA319AD}" presName="text2" presStyleLbl="fgAcc2" presStyleIdx="2" presStyleCnt="3">
        <dgm:presLayoutVars>
          <dgm:chPref val="3"/>
        </dgm:presLayoutVars>
      </dgm:prSet>
      <dgm:spPr/>
    </dgm:pt>
    <dgm:pt modelId="{A35BDB28-F362-7143-B2D6-9CEE2F20B63A}" type="pres">
      <dgm:prSet presAssocID="{685200F1-02CC-E149-8F76-43845CA319AD}" presName="hierChild3" presStyleCnt="0"/>
      <dgm:spPr/>
    </dgm:pt>
    <dgm:pt modelId="{9CAD3F84-4E37-8A41-ABF0-3B6E055E2700}" type="pres">
      <dgm:prSet presAssocID="{3AF90C2B-79B3-8743-82E6-29BE430C7508}" presName="Name17" presStyleLbl="parChTrans1D3" presStyleIdx="6" presStyleCnt="8"/>
      <dgm:spPr/>
    </dgm:pt>
    <dgm:pt modelId="{ED332AA4-8A83-3A4A-B930-31950295E34A}" type="pres">
      <dgm:prSet presAssocID="{E63DA6EC-2FE6-974D-B54F-F262BE74DC26}" presName="hierRoot3" presStyleCnt="0"/>
      <dgm:spPr/>
    </dgm:pt>
    <dgm:pt modelId="{46A930ED-5488-ED43-9513-314F21F9ED97}" type="pres">
      <dgm:prSet presAssocID="{E63DA6EC-2FE6-974D-B54F-F262BE74DC26}" presName="composite3" presStyleCnt="0"/>
      <dgm:spPr/>
    </dgm:pt>
    <dgm:pt modelId="{C5D8DC1E-3E04-9143-9137-B3D4A1FA4E5F}" type="pres">
      <dgm:prSet presAssocID="{E63DA6EC-2FE6-974D-B54F-F262BE74DC26}" presName="background3" presStyleLbl="node3" presStyleIdx="6" presStyleCnt="8"/>
      <dgm:spPr/>
    </dgm:pt>
    <dgm:pt modelId="{18770940-3E03-6843-919C-B9DE460D3F1C}" type="pres">
      <dgm:prSet presAssocID="{E63DA6EC-2FE6-974D-B54F-F262BE74DC26}" presName="text3" presStyleLbl="fgAcc3" presStyleIdx="6" presStyleCnt="8">
        <dgm:presLayoutVars>
          <dgm:chPref val="3"/>
        </dgm:presLayoutVars>
      </dgm:prSet>
      <dgm:spPr/>
    </dgm:pt>
    <dgm:pt modelId="{19F630FF-B261-4540-9F4C-DA3AD76E543B}" type="pres">
      <dgm:prSet presAssocID="{E63DA6EC-2FE6-974D-B54F-F262BE74DC26}" presName="hierChild4" presStyleCnt="0"/>
      <dgm:spPr/>
    </dgm:pt>
    <dgm:pt modelId="{C2EE1518-C708-254D-84A3-8FB60525C15B}" type="pres">
      <dgm:prSet presAssocID="{DA1ED064-E90A-8543-9BE4-0838878F149A}" presName="Name17" presStyleLbl="parChTrans1D3" presStyleIdx="7" presStyleCnt="8"/>
      <dgm:spPr/>
    </dgm:pt>
    <dgm:pt modelId="{412497B6-7517-6340-86E4-16D6D3B2776A}" type="pres">
      <dgm:prSet presAssocID="{A3A03590-9CBF-E348-A868-468C0E46436C}" presName="hierRoot3" presStyleCnt="0"/>
      <dgm:spPr/>
    </dgm:pt>
    <dgm:pt modelId="{63908BE7-BF40-3D46-AFE1-9191A642A075}" type="pres">
      <dgm:prSet presAssocID="{A3A03590-9CBF-E348-A868-468C0E46436C}" presName="composite3" presStyleCnt="0"/>
      <dgm:spPr/>
    </dgm:pt>
    <dgm:pt modelId="{A27FC6E0-61D9-B849-B229-E9C97D8E1FD9}" type="pres">
      <dgm:prSet presAssocID="{A3A03590-9CBF-E348-A868-468C0E46436C}" presName="background3" presStyleLbl="node3" presStyleIdx="7" presStyleCnt="8"/>
      <dgm:spPr/>
    </dgm:pt>
    <dgm:pt modelId="{EC69702D-087D-2348-BFA4-5D28A3D8C7BE}" type="pres">
      <dgm:prSet presAssocID="{A3A03590-9CBF-E348-A868-468C0E46436C}" presName="text3" presStyleLbl="fgAcc3" presStyleIdx="7" presStyleCnt="8">
        <dgm:presLayoutVars>
          <dgm:chPref val="3"/>
        </dgm:presLayoutVars>
      </dgm:prSet>
      <dgm:spPr/>
    </dgm:pt>
    <dgm:pt modelId="{F6044DAF-35F3-6948-A324-5AD30E7CD294}" type="pres">
      <dgm:prSet presAssocID="{A3A03590-9CBF-E348-A868-468C0E46436C}" presName="hierChild4" presStyleCnt="0"/>
      <dgm:spPr/>
    </dgm:pt>
  </dgm:ptLst>
  <dgm:cxnLst>
    <dgm:cxn modelId="{CD2E4704-D40C-3143-8638-80F1366C920D}" type="presOf" srcId="{BC7C7384-CA25-9B42-9CA9-8B2D463FD6F7}" destId="{94C7A690-E02E-5743-BA58-BB4F5C8BD5F4}" srcOrd="0" destOrd="0" presId="urn:microsoft.com/office/officeart/2005/8/layout/hierarchy1"/>
    <dgm:cxn modelId="{4030E708-3862-1D41-9EA9-DB464761C5EF}" srcId="{685200F1-02CC-E149-8F76-43845CA319AD}" destId="{E63DA6EC-2FE6-974D-B54F-F262BE74DC26}" srcOrd="0" destOrd="0" parTransId="{3AF90C2B-79B3-8743-82E6-29BE430C7508}" sibTransId="{F425D38A-DFC1-5C47-B9FB-EC3DE95FCD34}"/>
    <dgm:cxn modelId="{7381B00B-1A66-8A49-815D-77E90CA9D6DA}" type="presOf" srcId="{3AF90C2B-79B3-8743-82E6-29BE430C7508}" destId="{9CAD3F84-4E37-8A41-ABF0-3B6E055E2700}" srcOrd="0" destOrd="0" presId="urn:microsoft.com/office/officeart/2005/8/layout/hierarchy1"/>
    <dgm:cxn modelId="{6F03CC28-B211-A746-AFF2-4CF920F41557}" type="presOf" srcId="{685200F1-02CC-E149-8F76-43845CA319AD}" destId="{24E09FD4-DE60-394D-9E28-FB283C0122F8}" srcOrd="0" destOrd="0" presId="urn:microsoft.com/office/officeart/2005/8/layout/hierarchy1"/>
    <dgm:cxn modelId="{06C8252A-85FB-4D47-BED5-05EA07EEEA4F}" type="presOf" srcId="{71275F1D-6B17-974D-968B-59C41DAFE383}" destId="{BEB94A90-8493-9741-92CA-62A8264C0196}" srcOrd="0" destOrd="0" presId="urn:microsoft.com/office/officeart/2005/8/layout/hierarchy1"/>
    <dgm:cxn modelId="{37405F32-C4B7-724B-AB39-3099600F6B2F}" srcId="{71275F1D-6B17-974D-968B-59C41DAFE383}" destId="{17186C91-591F-B343-BD27-DF0C51403E96}" srcOrd="0" destOrd="0" parTransId="{0CA5E5FC-62CE-8F42-868E-7FCDF182591C}" sibTransId="{796CF3A6-EED0-7042-828C-3E98870F3A9F}"/>
    <dgm:cxn modelId="{6BED0A35-D8F5-BE48-93C3-451B70D49E50}" srcId="{8C04F123-2137-A446-B9B2-4CD464ECA7A0}" destId="{5BB661DF-BE9B-2741-A470-0820061D3295}" srcOrd="0" destOrd="0" parTransId="{BC7C7384-CA25-9B42-9CA9-8B2D463FD6F7}" sibTransId="{B960D9D7-3B7E-5047-9BE4-1B96B7FA7AD6}"/>
    <dgm:cxn modelId="{B568D536-00C3-9447-821D-8C0586156E1B}" srcId="{8C04F123-2137-A446-B9B2-4CD464ECA7A0}" destId="{685200F1-02CC-E149-8F76-43845CA319AD}" srcOrd="2" destOrd="0" parTransId="{B6AF69AC-B1A4-B74F-B52E-B2C041E1171C}" sibTransId="{4A640B11-D5FF-A448-8DD7-A137233B338A}"/>
    <dgm:cxn modelId="{A8FB8D45-D245-7C42-AF1A-1EF28A6AC58A}" srcId="{5BB661DF-BE9B-2741-A470-0820061D3295}" destId="{D8575BCB-8ADF-0748-8D45-C5E5AC4CEB79}" srcOrd="0" destOrd="0" parTransId="{C84CED5E-83FC-AD4F-A915-2169DBDECA65}" sibTransId="{7DCEFC0B-ED70-1049-8543-35FE9F5D5CA8}"/>
    <dgm:cxn modelId="{6175564C-E82E-034F-BEBB-CBBBC9BD003B}" type="presOf" srcId="{412AD876-20CD-D445-82AD-3AA5F68E7DD7}" destId="{0C308A1F-8D45-C749-AC8D-64BB2272934D}" srcOrd="0" destOrd="0" presId="urn:microsoft.com/office/officeart/2005/8/layout/hierarchy1"/>
    <dgm:cxn modelId="{912ACC55-9BBF-C947-A9FB-B5C275EDD884}" type="presOf" srcId="{17186C91-591F-B343-BD27-DF0C51403E96}" destId="{20121D65-E540-5242-83C0-074D66E84F54}" srcOrd="0" destOrd="0" presId="urn:microsoft.com/office/officeart/2005/8/layout/hierarchy1"/>
    <dgm:cxn modelId="{55E73257-1D32-5548-9884-043D19BA4469}" type="presOf" srcId="{89AE5327-48F5-CE48-B185-D030F13D0BAE}" destId="{CA40C777-E751-444D-8ACB-65FFD95B3408}" srcOrd="0" destOrd="0" presId="urn:microsoft.com/office/officeart/2005/8/layout/hierarchy1"/>
    <dgm:cxn modelId="{96D62B5E-7950-9341-8DF5-BB88CE8026E7}" srcId="{20A26ACE-812A-D04B-A2BB-B78A931986E9}" destId="{8C04F123-2137-A446-B9B2-4CD464ECA7A0}" srcOrd="0" destOrd="0" parTransId="{D637CAA5-39CB-9644-A9B5-89D4C6EDE42C}" sibTransId="{3F4C172C-C6C0-8741-88AB-FAD302CD2DD8}"/>
    <dgm:cxn modelId="{DBB1CC5F-4784-FF42-9644-5118439403A0}" srcId="{5BB661DF-BE9B-2741-A470-0820061D3295}" destId="{95C101B4-2101-9946-8786-5CC016024296}" srcOrd="1" destOrd="0" parTransId="{CFC25DA9-C305-4E46-B425-7CE609514C68}" sibTransId="{83287C71-B9E8-514C-BF09-8D8FF834A7FF}"/>
    <dgm:cxn modelId="{1E51D362-87C1-724B-8FEE-ED4AF53FD252}" type="presOf" srcId="{47330638-CCFE-8C49-B1ED-F028FB1994C7}" destId="{9E38BFFF-098C-5B4A-9A97-5A7CB60C1F17}" srcOrd="0" destOrd="0" presId="urn:microsoft.com/office/officeart/2005/8/layout/hierarchy1"/>
    <dgm:cxn modelId="{3AC3BB65-226C-2045-A603-DCF55218AB18}" type="presOf" srcId="{28BBB432-8665-9841-AABE-4915CEA8B684}" destId="{CF0DDB21-FDEC-CE4B-BF90-F38F059AA5CA}" srcOrd="0" destOrd="0" presId="urn:microsoft.com/office/officeart/2005/8/layout/hierarchy1"/>
    <dgm:cxn modelId="{DE424D67-AD0C-4449-88E8-1E4D52EC8307}" srcId="{71275F1D-6B17-974D-968B-59C41DAFE383}" destId="{89AE5327-48F5-CE48-B185-D030F13D0BAE}" srcOrd="1" destOrd="0" parTransId="{28BBB432-8665-9841-AABE-4915CEA8B684}" sibTransId="{E4C4E7E5-A111-C24E-88E3-D70356F5263E}"/>
    <dgm:cxn modelId="{FB3E2677-EC8F-3840-8B96-36B288F0D27C}" srcId="{5BB661DF-BE9B-2741-A470-0820061D3295}" destId="{3DF08C9F-6329-AA46-92FD-4D02BBB0ABC0}" srcOrd="3" destOrd="0" parTransId="{7423A3F0-2EA7-EC42-89C1-45FAB6EB3EF5}" sibTransId="{1A3EFE2A-C968-0749-9A6F-41ACC259D8CB}"/>
    <dgm:cxn modelId="{3738ED84-DD12-894C-94AB-62F8580919BE}" type="presOf" srcId="{DA1ED064-E90A-8543-9BE4-0838878F149A}" destId="{C2EE1518-C708-254D-84A3-8FB60525C15B}" srcOrd="0" destOrd="0" presId="urn:microsoft.com/office/officeart/2005/8/layout/hierarchy1"/>
    <dgm:cxn modelId="{87F0879F-8330-C341-AE22-EAC13361C965}" type="presOf" srcId="{0CA5E5FC-62CE-8F42-868E-7FCDF182591C}" destId="{DB2368F2-666D-8049-A210-9D09F78CD50B}" srcOrd="0" destOrd="0" presId="urn:microsoft.com/office/officeart/2005/8/layout/hierarchy1"/>
    <dgm:cxn modelId="{CBBB5AA9-0B21-CE48-B2ED-E4167F0E57E6}" srcId="{5BB661DF-BE9B-2741-A470-0820061D3295}" destId="{412AD876-20CD-D445-82AD-3AA5F68E7DD7}" srcOrd="2" destOrd="0" parTransId="{47330638-CCFE-8C49-B1ED-F028FB1994C7}" sibTransId="{56513417-F23E-F34A-8F65-337D77946C2E}"/>
    <dgm:cxn modelId="{E79E44AF-D91E-D348-BC36-765B0D533684}" type="presOf" srcId="{A3A03590-9CBF-E348-A868-468C0E46436C}" destId="{EC69702D-087D-2348-BFA4-5D28A3D8C7BE}" srcOrd="0" destOrd="0" presId="urn:microsoft.com/office/officeart/2005/8/layout/hierarchy1"/>
    <dgm:cxn modelId="{93F1CDB1-2C54-C04A-8399-BF5E9A21968F}" type="presOf" srcId="{95C101B4-2101-9946-8786-5CC016024296}" destId="{42DCA3A3-D2B1-1B48-891D-D074A3EFDBC4}" srcOrd="0" destOrd="0" presId="urn:microsoft.com/office/officeart/2005/8/layout/hierarchy1"/>
    <dgm:cxn modelId="{71B413B5-1532-934B-BA7E-0C4ACFC17AF9}" type="presOf" srcId="{D8575BCB-8ADF-0748-8D45-C5E5AC4CEB79}" destId="{81C81297-CF3E-654D-9A86-002082CE7232}" srcOrd="0" destOrd="0" presId="urn:microsoft.com/office/officeart/2005/8/layout/hierarchy1"/>
    <dgm:cxn modelId="{227025B5-0DF0-ED44-9BA2-76293B192344}" type="presOf" srcId="{73C1E4CF-90FA-104C-AB2F-58626009B7D7}" destId="{40A0C8BC-2F6F-4349-8B7F-A18DEE49A4B8}" srcOrd="0" destOrd="0" presId="urn:microsoft.com/office/officeart/2005/8/layout/hierarchy1"/>
    <dgm:cxn modelId="{CBCB55BF-BACE-4F48-92FA-6B7396DD695D}" type="presOf" srcId="{E63DA6EC-2FE6-974D-B54F-F262BE74DC26}" destId="{18770940-3E03-6843-919C-B9DE460D3F1C}" srcOrd="0" destOrd="0" presId="urn:microsoft.com/office/officeart/2005/8/layout/hierarchy1"/>
    <dgm:cxn modelId="{0AC479C7-189C-D544-89F8-9C7D0C81834A}" type="presOf" srcId="{5BB661DF-BE9B-2741-A470-0820061D3295}" destId="{5098D4B4-0F16-F344-99C2-A9F8CEE187D7}" srcOrd="0" destOrd="0" presId="urn:microsoft.com/office/officeart/2005/8/layout/hierarchy1"/>
    <dgm:cxn modelId="{4F78EDDB-B9E7-294B-82F6-5AB9C53279D7}" type="presOf" srcId="{8C04F123-2137-A446-B9B2-4CD464ECA7A0}" destId="{2275D1B7-4188-2748-B265-EDD63B6DC2A1}" srcOrd="0" destOrd="0" presId="urn:microsoft.com/office/officeart/2005/8/layout/hierarchy1"/>
    <dgm:cxn modelId="{0AD79DDD-1B62-C44B-9202-A7592AD2E1C4}" type="presOf" srcId="{3DF08C9F-6329-AA46-92FD-4D02BBB0ABC0}" destId="{5421A942-A394-8B4D-84E9-A520295B11E7}" srcOrd="0" destOrd="0" presId="urn:microsoft.com/office/officeart/2005/8/layout/hierarchy1"/>
    <dgm:cxn modelId="{606EE4DD-F73E-F04D-9E0F-2B13E407AF52}" srcId="{685200F1-02CC-E149-8F76-43845CA319AD}" destId="{A3A03590-9CBF-E348-A868-468C0E46436C}" srcOrd="1" destOrd="0" parTransId="{DA1ED064-E90A-8543-9BE4-0838878F149A}" sibTransId="{0BCBE80F-0CDD-924F-BDB4-B0B6627F5639}"/>
    <dgm:cxn modelId="{762CF3E0-13CD-334F-8E78-397A5E83AC8C}" type="presOf" srcId="{B6AF69AC-B1A4-B74F-B52E-B2C041E1171C}" destId="{B91FAB97-1C17-7042-BA79-71D75F000CF0}" srcOrd="0" destOrd="0" presId="urn:microsoft.com/office/officeart/2005/8/layout/hierarchy1"/>
    <dgm:cxn modelId="{4E8752E1-F5FD-3B4B-81B0-20CA1E568AEB}" type="presOf" srcId="{C84CED5E-83FC-AD4F-A915-2169DBDECA65}" destId="{2AFFA856-03BD-8F4A-AF2D-AA0FA65CB817}" srcOrd="0" destOrd="0" presId="urn:microsoft.com/office/officeart/2005/8/layout/hierarchy1"/>
    <dgm:cxn modelId="{80BA0EE5-97BA-6E41-8F8C-6AB05CA5DE79}" srcId="{8C04F123-2137-A446-B9B2-4CD464ECA7A0}" destId="{71275F1D-6B17-974D-968B-59C41DAFE383}" srcOrd="1" destOrd="0" parTransId="{73C1E4CF-90FA-104C-AB2F-58626009B7D7}" sibTransId="{BBE42277-C1BF-8A42-9F6F-6CAA42809C3B}"/>
    <dgm:cxn modelId="{FC2CD9EA-4BF8-A94F-ADE0-C93516283AC9}" type="presOf" srcId="{CFC25DA9-C305-4E46-B425-7CE609514C68}" destId="{7E0F89E0-E7F1-864B-95A2-8E83EBC44270}" srcOrd="0" destOrd="0" presId="urn:microsoft.com/office/officeart/2005/8/layout/hierarchy1"/>
    <dgm:cxn modelId="{FA6406F2-233E-9A49-8AFB-3448A5CCE277}" type="presOf" srcId="{7423A3F0-2EA7-EC42-89C1-45FAB6EB3EF5}" destId="{E10C7BB7-C974-C049-9C76-ACB33E912EA7}" srcOrd="0" destOrd="0" presId="urn:microsoft.com/office/officeart/2005/8/layout/hierarchy1"/>
    <dgm:cxn modelId="{D84140FC-A0F4-A64C-B8E5-3C90E9C4D009}" type="presOf" srcId="{20A26ACE-812A-D04B-A2BB-B78A931986E9}" destId="{15D2B0C0-E74F-4647-B72A-D8821A8DC03A}" srcOrd="0" destOrd="0" presId="urn:microsoft.com/office/officeart/2005/8/layout/hierarchy1"/>
    <dgm:cxn modelId="{9E1204D3-AD35-A245-8535-32E1CB5DC531}" type="presParOf" srcId="{15D2B0C0-E74F-4647-B72A-D8821A8DC03A}" destId="{E38A4A95-EE29-4846-9E1D-1354C7549923}" srcOrd="0" destOrd="0" presId="urn:microsoft.com/office/officeart/2005/8/layout/hierarchy1"/>
    <dgm:cxn modelId="{81E61CD0-A510-1A4B-BBEA-641D18A755D0}" type="presParOf" srcId="{E38A4A95-EE29-4846-9E1D-1354C7549923}" destId="{BDD0E0F3-8295-E84F-A747-9E515BD0D3CB}" srcOrd="0" destOrd="0" presId="urn:microsoft.com/office/officeart/2005/8/layout/hierarchy1"/>
    <dgm:cxn modelId="{71703CFA-FCC3-7A48-94EF-BC09066D2BB4}" type="presParOf" srcId="{BDD0E0F3-8295-E84F-A747-9E515BD0D3CB}" destId="{17F044AB-8CEC-A84F-8F52-4FCC107D8C88}" srcOrd="0" destOrd="0" presId="urn:microsoft.com/office/officeart/2005/8/layout/hierarchy1"/>
    <dgm:cxn modelId="{B2B1F9A3-F36E-C34F-B09F-A6D0F1146F88}" type="presParOf" srcId="{BDD0E0F3-8295-E84F-A747-9E515BD0D3CB}" destId="{2275D1B7-4188-2748-B265-EDD63B6DC2A1}" srcOrd="1" destOrd="0" presId="urn:microsoft.com/office/officeart/2005/8/layout/hierarchy1"/>
    <dgm:cxn modelId="{BCD43448-4AF3-D94A-B707-6DB5338549DC}" type="presParOf" srcId="{E38A4A95-EE29-4846-9E1D-1354C7549923}" destId="{5DB7C56F-FAEC-1848-A4FD-C9DC1CF50FDD}" srcOrd="1" destOrd="0" presId="urn:microsoft.com/office/officeart/2005/8/layout/hierarchy1"/>
    <dgm:cxn modelId="{23012BAC-415C-924C-AC2B-4D8ACFCE8623}" type="presParOf" srcId="{5DB7C56F-FAEC-1848-A4FD-C9DC1CF50FDD}" destId="{94C7A690-E02E-5743-BA58-BB4F5C8BD5F4}" srcOrd="0" destOrd="0" presId="urn:microsoft.com/office/officeart/2005/8/layout/hierarchy1"/>
    <dgm:cxn modelId="{634CAA96-7B4F-9F4F-83CD-E7A479F1FB0B}" type="presParOf" srcId="{5DB7C56F-FAEC-1848-A4FD-C9DC1CF50FDD}" destId="{75986B6C-AEDC-A340-BE60-22A85B4491FE}" srcOrd="1" destOrd="0" presId="urn:microsoft.com/office/officeart/2005/8/layout/hierarchy1"/>
    <dgm:cxn modelId="{9446C23E-2CDE-E04B-B77E-D5870F37A77D}" type="presParOf" srcId="{75986B6C-AEDC-A340-BE60-22A85B4491FE}" destId="{537D2DE7-F12A-B847-8184-354ADD5146AB}" srcOrd="0" destOrd="0" presId="urn:microsoft.com/office/officeart/2005/8/layout/hierarchy1"/>
    <dgm:cxn modelId="{BCA09251-26B9-F244-973E-8B77EAA54284}" type="presParOf" srcId="{537D2DE7-F12A-B847-8184-354ADD5146AB}" destId="{B1C824EF-8976-1A4A-9C26-EBFC02380E44}" srcOrd="0" destOrd="0" presId="urn:microsoft.com/office/officeart/2005/8/layout/hierarchy1"/>
    <dgm:cxn modelId="{E5416A9E-D3F7-A847-8893-3A90D0F3A304}" type="presParOf" srcId="{537D2DE7-F12A-B847-8184-354ADD5146AB}" destId="{5098D4B4-0F16-F344-99C2-A9F8CEE187D7}" srcOrd="1" destOrd="0" presId="urn:microsoft.com/office/officeart/2005/8/layout/hierarchy1"/>
    <dgm:cxn modelId="{9EC25BD5-F968-EB4F-8C6D-2FF2C4FEDD44}" type="presParOf" srcId="{75986B6C-AEDC-A340-BE60-22A85B4491FE}" destId="{4CE567E7-A2A4-2340-A4CB-B30EBE42BB17}" srcOrd="1" destOrd="0" presId="urn:microsoft.com/office/officeart/2005/8/layout/hierarchy1"/>
    <dgm:cxn modelId="{D652E0A3-4D99-9345-B26A-38040C2C435E}" type="presParOf" srcId="{4CE567E7-A2A4-2340-A4CB-B30EBE42BB17}" destId="{2AFFA856-03BD-8F4A-AF2D-AA0FA65CB817}" srcOrd="0" destOrd="0" presId="urn:microsoft.com/office/officeart/2005/8/layout/hierarchy1"/>
    <dgm:cxn modelId="{59547638-EC9C-3A4C-BFDE-AA335E45E98D}" type="presParOf" srcId="{4CE567E7-A2A4-2340-A4CB-B30EBE42BB17}" destId="{E4438D07-DB3F-964F-86D4-68F8159239A7}" srcOrd="1" destOrd="0" presId="urn:microsoft.com/office/officeart/2005/8/layout/hierarchy1"/>
    <dgm:cxn modelId="{78E2D85B-9173-3C49-B4A8-EBF43D8D14D2}" type="presParOf" srcId="{E4438D07-DB3F-964F-86D4-68F8159239A7}" destId="{CB5DD49F-0A55-E74B-BD7A-15685033C779}" srcOrd="0" destOrd="0" presId="urn:microsoft.com/office/officeart/2005/8/layout/hierarchy1"/>
    <dgm:cxn modelId="{DA86334B-601B-DA40-96C8-1B756C242532}" type="presParOf" srcId="{CB5DD49F-0A55-E74B-BD7A-15685033C779}" destId="{8F0FC7FD-86E7-3348-9FE1-5A7A72CB20C0}" srcOrd="0" destOrd="0" presId="urn:microsoft.com/office/officeart/2005/8/layout/hierarchy1"/>
    <dgm:cxn modelId="{828DAD11-446C-0145-85E2-9B691C566715}" type="presParOf" srcId="{CB5DD49F-0A55-E74B-BD7A-15685033C779}" destId="{81C81297-CF3E-654D-9A86-002082CE7232}" srcOrd="1" destOrd="0" presId="urn:microsoft.com/office/officeart/2005/8/layout/hierarchy1"/>
    <dgm:cxn modelId="{15394243-59A7-E24C-AAC4-EEB81AAF70D0}" type="presParOf" srcId="{E4438D07-DB3F-964F-86D4-68F8159239A7}" destId="{CC3C62B8-00FA-EE48-81EC-0761FB434613}" srcOrd="1" destOrd="0" presId="urn:microsoft.com/office/officeart/2005/8/layout/hierarchy1"/>
    <dgm:cxn modelId="{06CCC71D-6EEF-0E4A-AE6B-0C061960A5DF}" type="presParOf" srcId="{4CE567E7-A2A4-2340-A4CB-B30EBE42BB17}" destId="{7E0F89E0-E7F1-864B-95A2-8E83EBC44270}" srcOrd="2" destOrd="0" presId="urn:microsoft.com/office/officeart/2005/8/layout/hierarchy1"/>
    <dgm:cxn modelId="{7962D36E-C5C8-644A-835E-E99255DB002C}" type="presParOf" srcId="{4CE567E7-A2A4-2340-A4CB-B30EBE42BB17}" destId="{5EDE1F5F-0EE0-E544-8CB7-649120290E58}" srcOrd="3" destOrd="0" presId="urn:microsoft.com/office/officeart/2005/8/layout/hierarchy1"/>
    <dgm:cxn modelId="{F8AC733D-E509-264C-938F-1F7F4BF39903}" type="presParOf" srcId="{5EDE1F5F-0EE0-E544-8CB7-649120290E58}" destId="{CE47AA3A-F28A-DB4E-BF66-D5E28DD8D376}" srcOrd="0" destOrd="0" presId="urn:microsoft.com/office/officeart/2005/8/layout/hierarchy1"/>
    <dgm:cxn modelId="{BC53526C-569E-E84B-9BCD-A224369BAEA6}" type="presParOf" srcId="{CE47AA3A-F28A-DB4E-BF66-D5E28DD8D376}" destId="{B0F8B6D9-869A-3C4C-8A8C-0B47E65FF6D1}" srcOrd="0" destOrd="0" presId="urn:microsoft.com/office/officeart/2005/8/layout/hierarchy1"/>
    <dgm:cxn modelId="{36EE71A2-41F4-0241-8FC4-175BBA8243CE}" type="presParOf" srcId="{CE47AA3A-F28A-DB4E-BF66-D5E28DD8D376}" destId="{42DCA3A3-D2B1-1B48-891D-D074A3EFDBC4}" srcOrd="1" destOrd="0" presId="urn:microsoft.com/office/officeart/2005/8/layout/hierarchy1"/>
    <dgm:cxn modelId="{88324D1C-BC7F-7547-8F3E-131E3232EF24}" type="presParOf" srcId="{5EDE1F5F-0EE0-E544-8CB7-649120290E58}" destId="{2DB62953-44F5-1F4E-A183-04B6DFC8D51D}" srcOrd="1" destOrd="0" presId="urn:microsoft.com/office/officeart/2005/8/layout/hierarchy1"/>
    <dgm:cxn modelId="{7334ED2D-03E3-DE4A-9FAA-C91B66210022}" type="presParOf" srcId="{4CE567E7-A2A4-2340-A4CB-B30EBE42BB17}" destId="{9E38BFFF-098C-5B4A-9A97-5A7CB60C1F17}" srcOrd="4" destOrd="0" presId="urn:microsoft.com/office/officeart/2005/8/layout/hierarchy1"/>
    <dgm:cxn modelId="{CE33A00B-EA7E-B447-B52D-C4F8771F6E96}" type="presParOf" srcId="{4CE567E7-A2A4-2340-A4CB-B30EBE42BB17}" destId="{80196CBB-668F-6842-92D5-016A1AFA07DA}" srcOrd="5" destOrd="0" presId="urn:microsoft.com/office/officeart/2005/8/layout/hierarchy1"/>
    <dgm:cxn modelId="{3B367FA0-3003-F448-8513-22BF3BF1F095}" type="presParOf" srcId="{80196CBB-668F-6842-92D5-016A1AFA07DA}" destId="{4B7DAE16-CAEC-064A-AB28-A17644292E7D}" srcOrd="0" destOrd="0" presId="urn:microsoft.com/office/officeart/2005/8/layout/hierarchy1"/>
    <dgm:cxn modelId="{A192D0B5-EC34-CF4F-B1D4-BF44CB3AB984}" type="presParOf" srcId="{4B7DAE16-CAEC-064A-AB28-A17644292E7D}" destId="{46CABA88-4CA4-004A-B1D6-6C90D2CF6786}" srcOrd="0" destOrd="0" presId="urn:microsoft.com/office/officeart/2005/8/layout/hierarchy1"/>
    <dgm:cxn modelId="{7F3DBDDE-C4CE-D041-9208-362935E64580}" type="presParOf" srcId="{4B7DAE16-CAEC-064A-AB28-A17644292E7D}" destId="{0C308A1F-8D45-C749-AC8D-64BB2272934D}" srcOrd="1" destOrd="0" presId="urn:microsoft.com/office/officeart/2005/8/layout/hierarchy1"/>
    <dgm:cxn modelId="{6FADDF3F-0112-E64B-8FCF-138E7083A6A8}" type="presParOf" srcId="{80196CBB-668F-6842-92D5-016A1AFA07DA}" destId="{3D721C60-8D01-564A-9FFC-9D4509820699}" srcOrd="1" destOrd="0" presId="urn:microsoft.com/office/officeart/2005/8/layout/hierarchy1"/>
    <dgm:cxn modelId="{434AB46A-7C5F-9A45-9E57-FAC1D5D63580}" type="presParOf" srcId="{4CE567E7-A2A4-2340-A4CB-B30EBE42BB17}" destId="{E10C7BB7-C974-C049-9C76-ACB33E912EA7}" srcOrd="6" destOrd="0" presId="urn:microsoft.com/office/officeart/2005/8/layout/hierarchy1"/>
    <dgm:cxn modelId="{EB1B5908-8817-2642-B7A7-E85788136B51}" type="presParOf" srcId="{4CE567E7-A2A4-2340-A4CB-B30EBE42BB17}" destId="{134B6453-D6A9-384F-A741-B8F1A7E7C678}" srcOrd="7" destOrd="0" presId="urn:microsoft.com/office/officeart/2005/8/layout/hierarchy1"/>
    <dgm:cxn modelId="{C33CB064-BDDB-234B-A4DE-64452EC4ABD0}" type="presParOf" srcId="{134B6453-D6A9-384F-A741-B8F1A7E7C678}" destId="{E36637A2-55E9-DB4B-BF2A-B161D0EFA7DC}" srcOrd="0" destOrd="0" presId="urn:microsoft.com/office/officeart/2005/8/layout/hierarchy1"/>
    <dgm:cxn modelId="{070B89C9-20CA-C542-B451-EDC2154FA101}" type="presParOf" srcId="{E36637A2-55E9-DB4B-BF2A-B161D0EFA7DC}" destId="{0C294CDA-A1A8-CC41-AAAB-D499BC76D982}" srcOrd="0" destOrd="0" presId="urn:microsoft.com/office/officeart/2005/8/layout/hierarchy1"/>
    <dgm:cxn modelId="{41C6D38B-F02D-9F48-9738-4F70429B1DB9}" type="presParOf" srcId="{E36637A2-55E9-DB4B-BF2A-B161D0EFA7DC}" destId="{5421A942-A394-8B4D-84E9-A520295B11E7}" srcOrd="1" destOrd="0" presId="urn:microsoft.com/office/officeart/2005/8/layout/hierarchy1"/>
    <dgm:cxn modelId="{413EDA79-4C81-E044-A40F-5FC623A621AB}" type="presParOf" srcId="{134B6453-D6A9-384F-A741-B8F1A7E7C678}" destId="{7671A35A-D299-D540-AC6D-462979AA6799}" srcOrd="1" destOrd="0" presId="urn:microsoft.com/office/officeart/2005/8/layout/hierarchy1"/>
    <dgm:cxn modelId="{7AF3CC77-5D1B-A54E-9945-2C3D315D9B2E}" type="presParOf" srcId="{5DB7C56F-FAEC-1848-A4FD-C9DC1CF50FDD}" destId="{40A0C8BC-2F6F-4349-8B7F-A18DEE49A4B8}" srcOrd="2" destOrd="0" presId="urn:microsoft.com/office/officeart/2005/8/layout/hierarchy1"/>
    <dgm:cxn modelId="{C4C9793B-0C61-1845-9E8C-38A028BC25D2}" type="presParOf" srcId="{5DB7C56F-FAEC-1848-A4FD-C9DC1CF50FDD}" destId="{AEF6641C-136E-AC4B-8540-45D2BE7E8CC4}" srcOrd="3" destOrd="0" presId="urn:microsoft.com/office/officeart/2005/8/layout/hierarchy1"/>
    <dgm:cxn modelId="{34E84390-3AAC-6C4E-AB84-E7906524D26A}" type="presParOf" srcId="{AEF6641C-136E-AC4B-8540-45D2BE7E8CC4}" destId="{73BFEEBC-200E-A44D-9B0A-4ED6C48B5F43}" srcOrd="0" destOrd="0" presId="urn:microsoft.com/office/officeart/2005/8/layout/hierarchy1"/>
    <dgm:cxn modelId="{BD1BDE0D-C14E-B646-93D8-5E69A10F90FA}" type="presParOf" srcId="{73BFEEBC-200E-A44D-9B0A-4ED6C48B5F43}" destId="{A7D9FA4D-D3CE-7B4F-A7E6-90BCF6BBE726}" srcOrd="0" destOrd="0" presId="urn:microsoft.com/office/officeart/2005/8/layout/hierarchy1"/>
    <dgm:cxn modelId="{BA6352C5-F26F-C54F-A088-6C34E20ADA9F}" type="presParOf" srcId="{73BFEEBC-200E-A44D-9B0A-4ED6C48B5F43}" destId="{BEB94A90-8493-9741-92CA-62A8264C0196}" srcOrd="1" destOrd="0" presId="urn:microsoft.com/office/officeart/2005/8/layout/hierarchy1"/>
    <dgm:cxn modelId="{83111C9A-A4DB-E744-8943-8D77D3155AC9}" type="presParOf" srcId="{AEF6641C-136E-AC4B-8540-45D2BE7E8CC4}" destId="{74CCC536-D851-4B46-A9AD-D7C57B7B2DC8}" srcOrd="1" destOrd="0" presId="urn:microsoft.com/office/officeart/2005/8/layout/hierarchy1"/>
    <dgm:cxn modelId="{A3480D58-54B4-ED4C-BD75-EC7BEB30CBAD}" type="presParOf" srcId="{74CCC536-D851-4B46-A9AD-D7C57B7B2DC8}" destId="{DB2368F2-666D-8049-A210-9D09F78CD50B}" srcOrd="0" destOrd="0" presId="urn:microsoft.com/office/officeart/2005/8/layout/hierarchy1"/>
    <dgm:cxn modelId="{C8CC04FA-8CC0-F740-937B-9C7125416811}" type="presParOf" srcId="{74CCC536-D851-4B46-A9AD-D7C57B7B2DC8}" destId="{01AE8DE1-711A-2D41-80DC-07E2B3517FE8}" srcOrd="1" destOrd="0" presId="urn:microsoft.com/office/officeart/2005/8/layout/hierarchy1"/>
    <dgm:cxn modelId="{8F9AEDB0-5F0F-1B4C-915C-70AEBDDB74C7}" type="presParOf" srcId="{01AE8DE1-711A-2D41-80DC-07E2B3517FE8}" destId="{C44B86CF-440D-F441-8A4F-4AB71C681221}" srcOrd="0" destOrd="0" presId="urn:microsoft.com/office/officeart/2005/8/layout/hierarchy1"/>
    <dgm:cxn modelId="{956036C1-9566-C143-9463-84B223243E59}" type="presParOf" srcId="{C44B86CF-440D-F441-8A4F-4AB71C681221}" destId="{5666F233-03DA-1744-8F20-964F6BA743D2}" srcOrd="0" destOrd="0" presId="urn:microsoft.com/office/officeart/2005/8/layout/hierarchy1"/>
    <dgm:cxn modelId="{4DC7FA1F-89BC-6D4D-A8EF-44EC22EA800A}" type="presParOf" srcId="{C44B86CF-440D-F441-8A4F-4AB71C681221}" destId="{20121D65-E540-5242-83C0-074D66E84F54}" srcOrd="1" destOrd="0" presId="urn:microsoft.com/office/officeart/2005/8/layout/hierarchy1"/>
    <dgm:cxn modelId="{0FD41E3C-9F5E-AA47-A378-A7DDCE6AA38A}" type="presParOf" srcId="{01AE8DE1-711A-2D41-80DC-07E2B3517FE8}" destId="{B4363826-9751-224A-B9BE-DBAC81558B66}" srcOrd="1" destOrd="0" presId="urn:microsoft.com/office/officeart/2005/8/layout/hierarchy1"/>
    <dgm:cxn modelId="{956EB1B6-7349-ED40-8EEE-CB6CC3D54A95}" type="presParOf" srcId="{74CCC536-D851-4B46-A9AD-D7C57B7B2DC8}" destId="{CF0DDB21-FDEC-CE4B-BF90-F38F059AA5CA}" srcOrd="2" destOrd="0" presId="urn:microsoft.com/office/officeart/2005/8/layout/hierarchy1"/>
    <dgm:cxn modelId="{F9B878A3-3843-6040-93F8-4BD5C7DEAF26}" type="presParOf" srcId="{74CCC536-D851-4B46-A9AD-D7C57B7B2DC8}" destId="{285F900E-FED2-0643-A9E1-A5C19DFA38CC}" srcOrd="3" destOrd="0" presId="urn:microsoft.com/office/officeart/2005/8/layout/hierarchy1"/>
    <dgm:cxn modelId="{75D8CFD5-4118-F540-8F8F-D86F87EA1B2E}" type="presParOf" srcId="{285F900E-FED2-0643-A9E1-A5C19DFA38CC}" destId="{C38AAE83-99F5-E94B-869C-E04C4F05AAF1}" srcOrd="0" destOrd="0" presId="urn:microsoft.com/office/officeart/2005/8/layout/hierarchy1"/>
    <dgm:cxn modelId="{63BE1D07-3CD8-FC49-AD9C-37FBA1726D1D}" type="presParOf" srcId="{C38AAE83-99F5-E94B-869C-E04C4F05AAF1}" destId="{E511DB42-0A6A-794E-A7B5-86A55A79DF74}" srcOrd="0" destOrd="0" presId="urn:microsoft.com/office/officeart/2005/8/layout/hierarchy1"/>
    <dgm:cxn modelId="{7836DEA8-1199-764C-A240-F699DBEB1E26}" type="presParOf" srcId="{C38AAE83-99F5-E94B-869C-E04C4F05AAF1}" destId="{CA40C777-E751-444D-8ACB-65FFD95B3408}" srcOrd="1" destOrd="0" presId="urn:microsoft.com/office/officeart/2005/8/layout/hierarchy1"/>
    <dgm:cxn modelId="{6C7F5A5E-9718-BB40-8728-08CF734222D3}" type="presParOf" srcId="{285F900E-FED2-0643-A9E1-A5C19DFA38CC}" destId="{00FF0C40-A146-034B-8683-ED59DC285C6A}" srcOrd="1" destOrd="0" presId="urn:microsoft.com/office/officeart/2005/8/layout/hierarchy1"/>
    <dgm:cxn modelId="{7E2BE5A6-266E-EE4D-AA4B-38B424F535A7}" type="presParOf" srcId="{5DB7C56F-FAEC-1848-A4FD-C9DC1CF50FDD}" destId="{B91FAB97-1C17-7042-BA79-71D75F000CF0}" srcOrd="4" destOrd="0" presId="urn:microsoft.com/office/officeart/2005/8/layout/hierarchy1"/>
    <dgm:cxn modelId="{45A1EAF2-A995-BF47-837E-2B4AECC497C9}" type="presParOf" srcId="{5DB7C56F-FAEC-1848-A4FD-C9DC1CF50FDD}" destId="{B3C4ECDF-339C-784C-AB06-6D3DFA59F175}" srcOrd="5" destOrd="0" presId="urn:microsoft.com/office/officeart/2005/8/layout/hierarchy1"/>
    <dgm:cxn modelId="{17293205-989D-3B48-8C9F-BBE62590D4C1}" type="presParOf" srcId="{B3C4ECDF-339C-784C-AB06-6D3DFA59F175}" destId="{B6DC7D75-195F-7143-9082-C58CFEF6ED51}" srcOrd="0" destOrd="0" presId="urn:microsoft.com/office/officeart/2005/8/layout/hierarchy1"/>
    <dgm:cxn modelId="{3AA4D9DE-ED7F-E340-AAC7-2617EAB8BE2A}" type="presParOf" srcId="{B6DC7D75-195F-7143-9082-C58CFEF6ED51}" destId="{2AF95BB0-B728-6245-8059-DB56817284A9}" srcOrd="0" destOrd="0" presId="urn:microsoft.com/office/officeart/2005/8/layout/hierarchy1"/>
    <dgm:cxn modelId="{D83A7BFC-3C32-854C-BBEA-8FB29A5AEE88}" type="presParOf" srcId="{B6DC7D75-195F-7143-9082-C58CFEF6ED51}" destId="{24E09FD4-DE60-394D-9E28-FB283C0122F8}" srcOrd="1" destOrd="0" presId="urn:microsoft.com/office/officeart/2005/8/layout/hierarchy1"/>
    <dgm:cxn modelId="{6C0600E1-44B1-A148-8DD4-5B0587B7A7F2}" type="presParOf" srcId="{B3C4ECDF-339C-784C-AB06-6D3DFA59F175}" destId="{A35BDB28-F362-7143-B2D6-9CEE2F20B63A}" srcOrd="1" destOrd="0" presId="urn:microsoft.com/office/officeart/2005/8/layout/hierarchy1"/>
    <dgm:cxn modelId="{1C22E97B-5E94-B143-8212-BD5C07CC03A7}" type="presParOf" srcId="{A35BDB28-F362-7143-B2D6-9CEE2F20B63A}" destId="{9CAD3F84-4E37-8A41-ABF0-3B6E055E2700}" srcOrd="0" destOrd="0" presId="urn:microsoft.com/office/officeart/2005/8/layout/hierarchy1"/>
    <dgm:cxn modelId="{36114F0C-E92A-0140-B9FA-6403FFA7CF3A}" type="presParOf" srcId="{A35BDB28-F362-7143-B2D6-9CEE2F20B63A}" destId="{ED332AA4-8A83-3A4A-B930-31950295E34A}" srcOrd="1" destOrd="0" presId="urn:microsoft.com/office/officeart/2005/8/layout/hierarchy1"/>
    <dgm:cxn modelId="{C467A6D1-80F7-F94E-9FC0-0BB85B5FC6E7}" type="presParOf" srcId="{ED332AA4-8A83-3A4A-B930-31950295E34A}" destId="{46A930ED-5488-ED43-9513-314F21F9ED97}" srcOrd="0" destOrd="0" presId="urn:microsoft.com/office/officeart/2005/8/layout/hierarchy1"/>
    <dgm:cxn modelId="{6AF17533-BE21-3D43-B104-8F5F33F1F777}" type="presParOf" srcId="{46A930ED-5488-ED43-9513-314F21F9ED97}" destId="{C5D8DC1E-3E04-9143-9137-B3D4A1FA4E5F}" srcOrd="0" destOrd="0" presId="urn:microsoft.com/office/officeart/2005/8/layout/hierarchy1"/>
    <dgm:cxn modelId="{58589757-BD27-7B4F-83DF-4B0A952AE3EB}" type="presParOf" srcId="{46A930ED-5488-ED43-9513-314F21F9ED97}" destId="{18770940-3E03-6843-919C-B9DE460D3F1C}" srcOrd="1" destOrd="0" presId="urn:microsoft.com/office/officeart/2005/8/layout/hierarchy1"/>
    <dgm:cxn modelId="{418CCA18-0496-F14F-BA52-E3194C81D157}" type="presParOf" srcId="{ED332AA4-8A83-3A4A-B930-31950295E34A}" destId="{19F630FF-B261-4540-9F4C-DA3AD76E543B}" srcOrd="1" destOrd="0" presId="urn:microsoft.com/office/officeart/2005/8/layout/hierarchy1"/>
    <dgm:cxn modelId="{6B5EA718-41A4-6948-89DB-976AF0179AED}" type="presParOf" srcId="{A35BDB28-F362-7143-B2D6-9CEE2F20B63A}" destId="{C2EE1518-C708-254D-84A3-8FB60525C15B}" srcOrd="2" destOrd="0" presId="urn:microsoft.com/office/officeart/2005/8/layout/hierarchy1"/>
    <dgm:cxn modelId="{A7AB7A7E-0B4B-B449-AE20-DE524E7D165E}" type="presParOf" srcId="{A35BDB28-F362-7143-B2D6-9CEE2F20B63A}" destId="{412497B6-7517-6340-86E4-16D6D3B2776A}" srcOrd="3" destOrd="0" presId="urn:microsoft.com/office/officeart/2005/8/layout/hierarchy1"/>
    <dgm:cxn modelId="{C39E7E4B-3ED4-B74E-8C09-EC162424AFC2}" type="presParOf" srcId="{412497B6-7517-6340-86E4-16D6D3B2776A}" destId="{63908BE7-BF40-3D46-AFE1-9191A642A075}" srcOrd="0" destOrd="0" presId="urn:microsoft.com/office/officeart/2005/8/layout/hierarchy1"/>
    <dgm:cxn modelId="{C8B98111-6A6D-7849-B94C-EFF30C64C50E}" type="presParOf" srcId="{63908BE7-BF40-3D46-AFE1-9191A642A075}" destId="{A27FC6E0-61D9-B849-B229-E9C97D8E1FD9}" srcOrd="0" destOrd="0" presId="urn:microsoft.com/office/officeart/2005/8/layout/hierarchy1"/>
    <dgm:cxn modelId="{270C3D50-75F0-0244-90D1-5FFD2ABA7EA6}" type="presParOf" srcId="{63908BE7-BF40-3D46-AFE1-9191A642A075}" destId="{EC69702D-087D-2348-BFA4-5D28A3D8C7BE}" srcOrd="1" destOrd="0" presId="urn:microsoft.com/office/officeart/2005/8/layout/hierarchy1"/>
    <dgm:cxn modelId="{BF77F290-885E-974B-B7AA-4E11E64A7213}" type="presParOf" srcId="{412497B6-7517-6340-86E4-16D6D3B2776A}" destId="{F6044DAF-35F3-6948-A324-5AD30E7CD29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483992-4EA7-47BE-BEBF-A184ED7D753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4941A0A-2428-4713-84AA-D00A91DB9CC9}">
      <dgm:prSet/>
      <dgm:spPr/>
      <dgm:t>
        <a:bodyPr/>
        <a:lstStyle/>
        <a:p>
          <a:r>
            <a:rPr lang="es-MX"/>
            <a:t>Para la mayoría de las aplicaciones la apreciación experta sigue siendo lo más importante</a:t>
          </a:r>
          <a:endParaRPr lang="en-US"/>
        </a:p>
      </dgm:t>
    </dgm:pt>
    <dgm:pt modelId="{EC460103-1F34-4E99-90B4-1ED71139B3EA}" type="parTrans" cxnId="{0AED62F1-9AA4-4A7A-B7A9-2015B4B88A39}">
      <dgm:prSet/>
      <dgm:spPr/>
      <dgm:t>
        <a:bodyPr/>
        <a:lstStyle/>
        <a:p>
          <a:endParaRPr lang="en-US"/>
        </a:p>
      </dgm:t>
    </dgm:pt>
    <dgm:pt modelId="{4D2AE895-7821-4F1C-B5DA-27F80B479692}" type="sibTrans" cxnId="{0AED62F1-9AA4-4A7A-B7A9-2015B4B88A39}">
      <dgm:prSet/>
      <dgm:spPr/>
      <dgm:t>
        <a:bodyPr/>
        <a:lstStyle/>
        <a:p>
          <a:endParaRPr lang="en-US"/>
        </a:p>
      </dgm:t>
    </dgm:pt>
    <dgm:pt modelId="{5EE735D9-29CD-483B-9EEF-4C1F013557E9}">
      <dgm:prSet/>
      <dgm:spPr/>
      <dgm:t>
        <a:bodyPr/>
        <a:lstStyle/>
        <a:p>
          <a:r>
            <a:rPr lang="es-MX"/>
            <a:t>Posibilidad de tener una interpretabilidad de los regrupamientos</a:t>
          </a:r>
          <a:endParaRPr lang="en-US"/>
        </a:p>
      </dgm:t>
    </dgm:pt>
    <dgm:pt modelId="{3794FBDD-F243-4006-9DF4-D1837A03AD58}" type="parTrans" cxnId="{2D531271-44CD-4D90-9989-0C15717A88C1}">
      <dgm:prSet/>
      <dgm:spPr/>
      <dgm:t>
        <a:bodyPr/>
        <a:lstStyle/>
        <a:p>
          <a:endParaRPr lang="en-US"/>
        </a:p>
      </dgm:t>
    </dgm:pt>
    <dgm:pt modelId="{67BB94DB-3CC7-4946-A89E-A08430FDE158}" type="sibTrans" cxnId="{2D531271-44CD-4D90-9989-0C15717A88C1}">
      <dgm:prSet/>
      <dgm:spPr/>
      <dgm:t>
        <a:bodyPr/>
        <a:lstStyle/>
        <a:p>
          <a:endParaRPr lang="en-US"/>
        </a:p>
      </dgm:t>
    </dgm:pt>
    <dgm:pt modelId="{0936F768-FC2B-4F7D-8814-EDE77127BA30}">
      <dgm:prSet/>
      <dgm:spPr/>
      <dgm:t>
        <a:bodyPr/>
        <a:lstStyle/>
        <a:p>
          <a:r>
            <a:rPr lang="es-MX">
              <a:hlinkClick xmlns:r="http://schemas.openxmlformats.org/officeDocument/2006/relationships" r:id="rId1"/>
            </a:rPr>
            <a:t>Diferentes medidas, todas subjetivas</a:t>
          </a:r>
          <a:endParaRPr lang="en-US"/>
        </a:p>
      </dgm:t>
    </dgm:pt>
    <dgm:pt modelId="{DC6D6491-513D-4D26-BBE3-D640315C9725}" type="parTrans" cxnId="{39A091CE-F6FD-4F75-BA24-9FDD681C9BB4}">
      <dgm:prSet/>
      <dgm:spPr/>
      <dgm:t>
        <a:bodyPr/>
        <a:lstStyle/>
        <a:p>
          <a:endParaRPr lang="en-US"/>
        </a:p>
      </dgm:t>
    </dgm:pt>
    <dgm:pt modelId="{2A4A9D95-42B0-477B-B9C2-91CC482F2012}" type="sibTrans" cxnId="{39A091CE-F6FD-4F75-BA24-9FDD681C9BB4}">
      <dgm:prSet/>
      <dgm:spPr/>
      <dgm:t>
        <a:bodyPr/>
        <a:lstStyle/>
        <a:p>
          <a:endParaRPr lang="en-US"/>
        </a:p>
      </dgm:t>
    </dgm:pt>
    <dgm:pt modelId="{03C1A678-81FE-421C-A191-9D64C862A5F8}">
      <dgm:prSet/>
      <dgm:spPr/>
      <dgm:t>
        <a:bodyPr/>
        <a:lstStyle/>
        <a:p>
          <a:r>
            <a:rPr lang="es-MX"/>
            <a:t>Por mediciones intrinsecas en la formación de los regrupamientos</a:t>
          </a:r>
          <a:endParaRPr lang="en-US"/>
        </a:p>
      </dgm:t>
    </dgm:pt>
    <dgm:pt modelId="{E46846AE-DD05-4212-8372-8F060E0CD46E}" type="parTrans" cxnId="{862AD0E1-8F7A-4D77-B8CB-559B4E617521}">
      <dgm:prSet/>
      <dgm:spPr/>
      <dgm:t>
        <a:bodyPr/>
        <a:lstStyle/>
        <a:p>
          <a:endParaRPr lang="en-US"/>
        </a:p>
      </dgm:t>
    </dgm:pt>
    <dgm:pt modelId="{B571B0B2-108A-470B-B711-FA3A270B40B9}" type="sibTrans" cxnId="{862AD0E1-8F7A-4D77-B8CB-559B4E617521}">
      <dgm:prSet/>
      <dgm:spPr/>
      <dgm:t>
        <a:bodyPr/>
        <a:lstStyle/>
        <a:p>
          <a:endParaRPr lang="en-US"/>
        </a:p>
      </dgm:t>
    </dgm:pt>
    <dgm:pt modelId="{742C9022-F59C-4D03-8AE6-BBB4803B94EB}">
      <dgm:prSet/>
      <dgm:spPr/>
      <dgm:t>
        <a:bodyPr/>
        <a:lstStyle/>
        <a:p>
          <a:r>
            <a:rPr lang="es-MX" dirty="0"/>
            <a:t>Si existe un conjunto de “clases” preasignadas a un conjunto relativamente pequeño de datos, medidas basadas en teoría de la información</a:t>
          </a:r>
          <a:endParaRPr lang="en-US" dirty="0"/>
        </a:p>
      </dgm:t>
    </dgm:pt>
    <dgm:pt modelId="{4F910E9C-0F08-4C07-88AB-02DEFF849B71}" type="parTrans" cxnId="{125BD33A-95FE-404C-85CA-1231DEEB3E31}">
      <dgm:prSet/>
      <dgm:spPr/>
      <dgm:t>
        <a:bodyPr/>
        <a:lstStyle/>
        <a:p>
          <a:endParaRPr lang="en-US"/>
        </a:p>
      </dgm:t>
    </dgm:pt>
    <dgm:pt modelId="{AE1FFC7D-1663-43D4-AD5F-6B154595BD31}" type="sibTrans" cxnId="{125BD33A-95FE-404C-85CA-1231DEEB3E31}">
      <dgm:prSet/>
      <dgm:spPr/>
      <dgm:t>
        <a:bodyPr/>
        <a:lstStyle/>
        <a:p>
          <a:endParaRPr lang="en-US"/>
        </a:p>
      </dgm:t>
    </dgm:pt>
    <dgm:pt modelId="{0DBF8017-ED95-0E4A-90E6-EEF9DBE77F93}" type="pres">
      <dgm:prSet presAssocID="{54483992-4EA7-47BE-BEBF-A184ED7D7533}" presName="linear" presStyleCnt="0">
        <dgm:presLayoutVars>
          <dgm:animLvl val="lvl"/>
          <dgm:resizeHandles val="exact"/>
        </dgm:presLayoutVars>
      </dgm:prSet>
      <dgm:spPr/>
    </dgm:pt>
    <dgm:pt modelId="{2C308AC8-F76A-284E-A22F-F27E8548282F}" type="pres">
      <dgm:prSet presAssocID="{94941A0A-2428-4713-84AA-D00A91DB9CC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CC711C4-48FA-2B40-B0B0-4C1DCCD64034}" type="pres">
      <dgm:prSet presAssocID="{4D2AE895-7821-4F1C-B5DA-27F80B479692}" presName="spacer" presStyleCnt="0"/>
      <dgm:spPr/>
    </dgm:pt>
    <dgm:pt modelId="{4700596E-3EDB-BC4C-A579-71EAC501BC41}" type="pres">
      <dgm:prSet presAssocID="{5EE735D9-29CD-483B-9EEF-4C1F013557E9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89EC20-8A7A-4749-BA4D-D60F3FB0CF01}" type="pres">
      <dgm:prSet presAssocID="{67BB94DB-3CC7-4946-A89E-A08430FDE158}" presName="spacer" presStyleCnt="0"/>
      <dgm:spPr/>
    </dgm:pt>
    <dgm:pt modelId="{060CD930-2BAD-954F-8616-9E768BB4AC45}" type="pres">
      <dgm:prSet presAssocID="{0936F768-FC2B-4F7D-8814-EDE77127BA3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4101BE2-AB9B-0840-9189-CFB29FE98B66}" type="pres">
      <dgm:prSet presAssocID="{2A4A9D95-42B0-477B-B9C2-91CC482F2012}" presName="spacer" presStyleCnt="0"/>
      <dgm:spPr/>
    </dgm:pt>
    <dgm:pt modelId="{A9FA303C-19B0-034B-BC1F-47F215C5EEB3}" type="pres">
      <dgm:prSet presAssocID="{03C1A678-81FE-421C-A191-9D64C862A5F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35647C8-3FB5-ED42-8A24-A10065A0B6E6}" type="pres">
      <dgm:prSet presAssocID="{B571B0B2-108A-470B-B711-FA3A270B40B9}" presName="spacer" presStyleCnt="0"/>
      <dgm:spPr/>
    </dgm:pt>
    <dgm:pt modelId="{E02C95E7-6083-1C42-B9C1-51DBA3518AFD}" type="pres">
      <dgm:prSet presAssocID="{742C9022-F59C-4D03-8AE6-BBB4803B94E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9810527-F3BF-EA41-86C7-3C6D6713ACB7}" type="presOf" srcId="{0936F768-FC2B-4F7D-8814-EDE77127BA30}" destId="{060CD930-2BAD-954F-8616-9E768BB4AC45}" srcOrd="0" destOrd="0" presId="urn:microsoft.com/office/officeart/2005/8/layout/vList2"/>
    <dgm:cxn modelId="{125BD33A-95FE-404C-85CA-1231DEEB3E31}" srcId="{54483992-4EA7-47BE-BEBF-A184ED7D7533}" destId="{742C9022-F59C-4D03-8AE6-BBB4803B94EB}" srcOrd="4" destOrd="0" parTransId="{4F910E9C-0F08-4C07-88AB-02DEFF849B71}" sibTransId="{AE1FFC7D-1663-43D4-AD5F-6B154595BD31}"/>
    <dgm:cxn modelId="{19B01A49-B293-3F45-A1EA-A8DB47C301CB}" type="presOf" srcId="{03C1A678-81FE-421C-A191-9D64C862A5F8}" destId="{A9FA303C-19B0-034B-BC1F-47F215C5EEB3}" srcOrd="0" destOrd="0" presId="urn:microsoft.com/office/officeart/2005/8/layout/vList2"/>
    <dgm:cxn modelId="{8B05FE70-3E3D-A241-AF8F-1F3B545AD9C3}" type="presOf" srcId="{94941A0A-2428-4713-84AA-D00A91DB9CC9}" destId="{2C308AC8-F76A-284E-A22F-F27E8548282F}" srcOrd="0" destOrd="0" presId="urn:microsoft.com/office/officeart/2005/8/layout/vList2"/>
    <dgm:cxn modelId="{2D531271-44CD-4D90-9989-0C15717A88C1}" srcId="{54483992-4EA7-47BE-BEBF-A184ED7D7533}" destId="{5EE735D9-29CD-483B-9EEF-4C1F013557E9}" srcOrd="1" destOrd="0" parTransId="{3794FBDD-F243-4006-9DF4-D1837A03AD58}" sibTransId="{67BB94DB-3CC7-4946-A89E-A08430FDE158}"/>
    <dgm:cxn modelId="{E9EC6BC9-D854-144D-B1B3-8D80A1791CF9}" type="presOf" srcId="{742C9022-F59C-4D03-8AE6-BBB4803B94EB}" destId="{E02C95E7-6083-1C42-B9C1-51DBA3518AFD}" srcOrd="0" destOrd="0" presId="urn:microsoft.com/office/officeart/2005/8/layout/vList2"/>
    <dgm:cxn modelId="{A62C2FCA-E74E-E640-9815-7938A52AC39E}" type="presOf" srcId="{5EE735D9-29CD-483B-9EEF-4C1F013557E9}" destId="{4700596E-3EDB-BC4C-A579-71EAC501BC41}" srcOrd="0" destOrd="0" presId="urn:microsoft.com/office/officeart/2005/8/layout/vList2"/>
    <dgm:cxn modelId="{39A091CE-F6FD-4F75-BA24-9FDD681C9BB4}" srcId="{54483992-4EA7-47BE-BEBF-A184ED7D7533}" destId="{0936F768-FC2B-4F7D-8814-EDE77127BA30}" srcOrd="2" destOrd="0" parTransId="{DC6D6491-513D-4D26-BBE3-D640315C9725}" sibTransId="{2A4A9D95-42B0-477B-B9C2-91CC482F2012}"/>
    <dgm:cxn modelId="{862AD0E1-8F7A-4D77-B8CB-559B4E617521}" srcId="{54483992-4EA7-47BE-BEBF-A184ED7D7533}" destId="{03C1A678-81FE-421C-A191-9D64C862A5F8}" srcOrd="3" destOrd="0" parTransId="{E46846AE-DD05-4212-8372-8F060E0CD46E}" sibTransId="{B571B0B2-108A-470B-B711-FA3A270B40B9}"/>
    <dgm:cxn modelId="{0AED62F1-9AA4-4A7A-B7A9-2015B4B88A39}" srcId="{54483992-4EA7-47BE-BEBF-A184ED7D7533}" destId="{94941A0A-2428-4713-84AA-D00A91DB9CC9}" srcOrd="0" destOrd="0" parTransId="{EC460103-1F34-4E99-90B4-1ED71139B3EA}" sibTransId="{4D2AE895-7821-4F1C-B5DA-27F80B479692}"/>
    <dgm:cxn modelId="{CD16B5F1-627A-D749-A09C-B75CD498E395}" type="presOf" srcId="{54483992-4EA7-47BE-BEBF-A184ED7D7533}" destId="{0DBF8017-ED95-0E4A-90E6-EEF9DBE77F93}" srcOrd="0" destOrd="0" presId="urn:microsoft.com/office/officeart/2005/8/layout/vList2"/>
    <dgm:cxn modelId="{7D55AA25-8530-7C4F-BC8D-CB7AA980464A}" type="presParOf" srcId="{0DBF8017-ED95-0E4A-90E6-EEF9DBE77F93}" destId="{2C308AC8-F76A-284E-A22F-F27E8548282F}" srcOrd="0" destOrd="0" presId="urn:microsoft.com/office/officeart/2005/8/layout/vList2"/>
    <dgm:cxn modelId="{48566537-67B8-1847-8D46-938F1B79A012}" type="presParOf" srcId="{0DBF8017-ED95-0E4A-90E6-EEF9DBE77F93}" destId="{ACC711C4-48FA-2B40-B0B0-4C1DCCD64034}" srcOrd="1" destOrd="0" presId="urn:microsoft.com/office/officeart/2005/8/layout/vList2"/>
    <dgm:cxn modelId="{DBE6F5DF-E42D-0F4C-AD46-7678ADE60542}" type="presParOf" srcId="{0DBF8017-ED95-0E4A-90E6-EEF9DBE77F93}" destId="{4700596E-3EDB-BC4C-A579-71EAC501BC41}" srcOrd="2" destOrd="0" presId="urn:microsoft.com/office/officeart/2005/8/layout/vList2"/>
    <dgm:cxn modelId="{BBFE9D84-6CA3-BB4D-9484-3A53EE98E4C8}" type="presParOf" srcId="{0DBF8017-ED95-0E4A-90E6-EEF9DBE77F93}" destId="{8089EC20-8A7A-4749-BA4D-D60F3FB0CF01}" srcOrd="3" destOrd="0" presId="urn:microsoft.com/office/officeart/2005/8/layout/vList2"/>
    <dgm:cxn modelId="{2C0CE462-18D9-AC43-A762-00B201A31583}" type="presParOf" srcId="{0DBF8017-ED95-0E4A-90E6-EEF9DBE77F93}" destId="{060CD930-2BAD-954F-8616-9E768BB4AC45}" srcOrd="4" destOrd="0" presId="urn:microsoft.com/office/officeart/2005/8/layout/vList2"/>
    <dgm:cxn modelId="{5871E9EC-5495-7E45-973C-67FB48DF0AB7}" type="presParOf" srcId="{0DBF8017-ED95-0E4A-90E6-EEF9DBE77F93}" destId="{94101BE2-AB9B-0840-9189-CFB29FE98B66}" srcOrd="5" destOrd="0" presId="urn:microsoft.com/office/officeart/2005/8/layout/vList2"/>
    <dgm:cxn modelId="{2885FECF-5A5B-1049-B369-071A38B89CA6}" type="presParOf" srcId="{0DBF8017-ED95-0E4A-90E6-EEF9DBE77F93}" destId="{A9FA303C-19B0-034B-BC1F-47F215C5EEB3}" srcOrd="6" destOrd="0" presId="urn:microsoft.com/office/officeart/2005/8/layout/vList2"/>
    <dgm:cxn modelId="{211578F4-DD2A-A746-ACCC-612C6E4014BA}" type="presParOf" srcId="{0DBF8017-ED95-0E4A-90E6-EEF9DBE77F93}" destId="{C35647C8-3FB5-ED42-8A24-A10065A0B6E6}" srcOrd="7" destOrd="0" presId="urn:microsoft.com/office/officeart/2005/8/layout/vList2"/>
    <dgm:cxn modelId="{4E1E9509-6A6E-C747-B98B-55FFB066F772}" type="presParOf" srcId="{0DBF8017-ED95-0E4A-90E6-EEF9DBE77F93}" destId="{E02C95E7-6083-1C42-B9C1-51DBA3518AF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5484446-12D8-49BE-95C2-68B373FBD5CB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3FAAF9-A9C6-4E36-AE55-3134AED8F827}">
      <dgm:prSet/>
      <dgm:spPr/>
      <dgm:t>
        <a:bodyPr/>
        <a:lstStyle/>
        <a:p>
          <a:r>
            <a:rPr lang="es-MX"/>
            <a:t>Simple de implementar</a:t>
          </a:r>
          <a:endParaRPr lang="en-US"/>
        </a:p>
      </dgm:t>
    </dgm:pt>
    <dgm:pt modelId="{E96A55A9-9201-4B83-AC6B-EFCD2CA80560}" type="parTrans" cxnId="{E5FAE788-D19F-4E55-930B-4380EC797E57}">
      <dgm:prSet/>
      <dgm:spPr/>
      <dgm:t>
        <a:bodyPr/>
        <a:lstStyle/>
        <a:p>
          <a:endParaRPr lang="en-US"/>
        </a:p>
      </dgm:t>
    </dgm:pt>
    <dgm:pt modelId="{7E8BC75A-6AC7-479B-8429-7C4343D0FEE8}" type="sibTrans" cxnId="{E5FAE788-D19F-4E55-930B-4380EC797E57}">
      <dgm:prSet/>
      <dgm:spPr/>
      <dgm:t>
        <a:bodyPr/>
        <a:lstStyle/>
        <a:p>
          <a:endParaRPr lang="en-US"/>
        </a:p>
      </dgm:t>
    </dgm:pt>
    <dgm:pt modelId="{F504474F-9C32-46A1-9F5C-CCB015B48096}">
      <dgm:prSet/>
      <dgm:spPr/>
      <dgm:t>
        <a:bodyPr/>
        <a:lstStyle/>
        <a:p>
          <a:r>
            <a:rPr lang="es-MX"/>
            <a:t>Eficiente: complejidad casi lineal</a:t>
          </a:r>
          <a:endParaRPr lang="en-US"/>
        </a:p>
      </dgm:t>
    </dgm:pt>
    <dgm:pt modelId="{0A73CF29-31E5-46DC-8EFB-FB388EE679F1}" type="parTrans" cxnId="{2211D9A1-CE6F-4AD1-B947-D8B34A9DE194}">
      <dgm:prSet/>
      <dgm:spPr/>
      <dgm:t>
        <a:bodyPr/>
        <a:lstStyle/>
        <a:p>
          <a:endParaRPr lang="en-US"/>
        </a:p>
      </dgm:t>
    </dgm:pt>
    <dgm:pt modelId="{AF8C93D4-CB15-452C-885D-4D94C674B584}" type="sibTrans" cxnId="{2211D9A1-CE6F-4AD1-B947-D8B34A9DE194}">
      <dgm:prSet/>
      <dgm:spPr/>
      <dgm:t>
        <a:bodyPr/>
        <a:lstStyle/>
        <a:p>
          <a:endParaRPr lang="en-US"/>
        </a:p>
      </dgm:t>
    </dgm:pt>
    <dgm:pt modelId="{22393530-FACE-4880-80FA-8003686BEF14}">
      <dgm:prSet/>
      <dgm:spPr/>
      <dgm:t>
        <a:bodyPr/>
        <a:lstStyle/>
        <a:p>
          <a:r>
            <a:rPr lang="es-MX"/>
            <a:t>Popular</a:t>
          </a:r>
          <a:endParaRPr lang="en-US"/>
        </a:p>
      </dgm:t>
    </dgm:pt>
    <dgm:pt modelId="{97589ADF-4AB5-47E9-8DAB-393353C0CF7D}" type="parTrans" cxnId="{D594A0DA-AF71-49B3-BDB2-9CACD590C13F}">
      <dgm:prSet/>
      <dgm:spPr/>
      <dgm:t>
        <a:bodyPr/>
        <a:lstStyle/>
        <a:p>
          <a:endParaRPr lang="en-US"/>
        </a:p>
      </dgm:t>
    </dgm:pt>
    <dgm:pt modelId="{E6984578-C4F0-4416-9C75-1DE735D75B8D}" type="sibTrans" cxnId="{D594A0DA-AF71-49B3-BDB2-9CACD590C13F}">
      <dgm:prSet/>
      <dgm:spPr/>
      <dgm:t>
        <a:bodyPr/>
        <a:lstStyle/>
        <a:p>
          <a:endParaRPr lang="en-US"/>
        </a:p>
      </dgm:t>
    </dgm:pt>
    <dgm:pt modelId="{0CEE780A-33FB-43AF-8618-859B472A49B1}">
      <dgm:prSet/>
      <dgm:spPr/>
      <dgm:t>
        <a:bodyPr/>
        <a:lstStyle/>
        <a:p>
          <a:r>
            <a:rPr lang="es-MX"/>
            <a:t>Mínimo local</a:t>
          </a:r>
          <a:endParaRPr lang="en-US"/>
        </a:p>
      </dgm:t>
    </dgm:pt>
    <dgm:pt modelId="{60B69C6C-BAC1-486F-B61C-158D80A7A116}" type="parTrans" cxnId="{48089F8A-5A12-48A7-A68A-1F6BE674E5F5}">
      <dgm:prSet/>
      <dgm:spPr/>
      <dgm:t>
        <a:bodyPr/>
        <a:lstStyle/>
        <a:p>
          <a:endParaRPr lang="en-US"/>
        </a:p>
      </dgm:t>
    </dgm:pt>
    <dgm:pt modelId="{B61C2DDF-CE7B-4DFD-B459-6221CCCDD2AC}" type="sibTrans" cxnId="{48089F8A-5A12-48A7-A68A-1F6BE674E5F5}">
      <dgm:prSet/>
      <dgm:spPr/>
      <dgm:t>
        <a:bodyPr/>
        <a:lstStyle/>
        <a:p>
          <a:endParaRPr lang="en-US"/>
        </a:p>
      </dgm:t>
    </dgm:pt>
    <dgm:pt modelId="{AB1592B3-AD84-1F40-8DCA-E085658CD2E9}" type="pres">
      <dgm:prSet presAssocID="{C5484446-12D8-49BE-95C2-68B373FBD5CB}" presName="linear" presStyleCnt="0">
        <dgm:presLayoutVars>
          <dgm:animLvl val="lvl"/>
          <dgm:resizeHandles val="exact"/>
        </dgm:presLayoutVars>
      </dgm:prSet>
      <dgm:spPr/>
    </dgm:pt>
    <dgm:pt modelId="{6856E5ED-3FD7-FE42-989E-8E9BF06DDEEB}" type="pres">
      <dgm:prSet presAssocID="{7E3FAAF9-A9C6-4E36-AE55-3134AED8F82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D787BF5-08F7-8F49-8C22-E35167ABA12C}" type="pres">
      <dgm:prSet presAssocID="{7E8BC75A-6AC7-479B-8429-7C4343D0FEE8}" presName="spacer" presStyleCnt="0"/>
      <dgm:spPr/>
    </dgm:pt>
    <dgm:pt modelId="{61676B54-8EE9-5F4A-A9E9-7644C7554688}" type="pres">
      <dgm:prSet presAssocID="{F504474F-9C32-46A1-9F5C-CCB015B480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18F6D05-519A-4C44-B379-B7D27E86B7DC}" type="pres">
      <dgm:prSet presAssocID="{AF8C93D4-CB15-452C-885D-4D94C674B584}" presName="spacer" presStyleCnt="0"/>
      <dgm:spPr/>
    </dgm:pt>
    <dgm:pt modelId="{28BD47D0-7BB9-A549-9579-573F22937273}" type="pres">
      <dgm:prSet presAssocID="{22393530-FACE-4880-80FA-8003686BEF1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DEE3932-1E11-874B-930D-0F570A7B85D2}" type="pres">
      <dgm:prSet presAssocID="{E6984578-C4F0-4416-9C75-1DE735D75B8D}" presName="spacer" presStyleCnt="0"/>
      <dgm:spPr/>
    </dgm:pt>
    <dgm:pt modelId="{15C69E2F-CE9F-6545-A621-6D77C8101472}" type="pres">
      <dgm:prSet presAssocID="{0CEE780A-33FB-43AF-8618-859B472A49B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C6BF165-5284-5448-97DF-5A75F7F98F7E}" type="presOf" srcId="{F504474F-9C32-46A1-9F5C-CCB015B48096}" destId="{61676B54-8EE9-5F4A-A9E9-7644C7554688}" srcOrd="0" destOrd="0" presId="urn:microsoft.com/office/officeart/2005/8/layout/vList2"/>
    <dgm:cxn modelId="{E5FAE788-D19F-4E55-930B-4380EC797E57}" srcId="{C5484446-12D8-49BE-95C2-68B373FBD5CB}" destId="{7E3FAAF9-A9C6-4E36-AE55-3134AED8F827}" srcOrd="0" destOrd="0" parTransId="{E96A55A9-9201-4B83-AC6B-EFCD2CA80560}" sibTransId="{7E8BC75A-6AC7-479B-8429-7C4343D0FEE8}"/>
    <dgm:cxn modelId="{48089F8A-5A12-48A7-A68A-1F6BE674E5F5}" srcId="{C5484446-12D8-49BE-95C2-68B373FBD5CB}" destId="{0CEE780A-33FB-43AF-8618-859B472A49B1}" srcOrd="3" destOrd="0" parTransId="{60B69C6C-BAC1-486F-B61C-158D80A7A116}" sibTransId="{B61C2DDF-CE7B-4DFD-B459-6221CCCDD2AC}"/>
    <dgm:cxn modelId="{2211D9A1-CE6F-4AD1-B947-D8B34A9DE194}" srcId="{C5484446-12D8-49BE-95C2-68B373FBD5CB}" destId="{F504474F-9C32-46A1-9F5C-CCB015B48096}" srcOrd="1" destOrd="0" parTransId="{0A73CF29-31E5-46DC-8EFB-FB388EE679F1}" sibTransId="{AF8C93D4-CB15-452C-885D-4D94C674B584}"/>
    <dgm:cxn modelId="{ECC96FCD-FDEF-C44B-BC28-AF66E1004CF6}" type="presOf" srcId="{7E3FAAF9-A9C6-4E36-AE55-3134AED8F827}" destId="{6856E5ED-3FD7-FE42-989E-8E9BF06DDEEB}" srcOrd="0" destOrd="0" presId="urn:microsoft.com/office/officeart/2005/8/layout/vList2"/>
    <dgm:cxn modelId="{DBC1FAD1-86B6-4A49-921D-DD68892BB469}" type="presOf" srcId="{22393530-FACE-4880-80FA-8003686BEF14}" destId="{28BD47D0-7BB9-A549-9579-573F22937273}" srcOrd="0" destOrd="0" presId="urn:microsoft.com/office/officeart/2005/8/layout/vList2"/>
    <dgm:cxn modelId="{D594A0DA-AF71-49B3-BDB2-9CACD590C13F}" srcId="{C5484446-12D8-49BE-95C2-68B373FBD5CB}" destId="{22393530-FACE-4880-80FA-8003686BEF14}" srcOrd="2" destOrd="0" parTransId="{97589ADF-4AB5-47E9-8DAB-393353C0CF7D}" sibTransId="{E6984578-C4F0-4416-9C75-1DE735D75B8D}"/>
    <dgm:cxn modelId="{25EA43EF-EA51-3C44-94B6-F768162F400D}" type="presOf" srcId="{C5484446-12D8-49BE-95C2-68B373FBD5CB}" destId="{AB1592B3-AD84-1F40-8DCA-E085658CD2E9}" srcOrd="0" destOrd="0" presId="urn:microsoft.com/office/officeart/2005/8/layout/vList2"/>
    <dgm:cxn modelId="{1D0D46FB-3BA0-AE40-9283-EF0DEA2E6B1C}" type="presOf" srcId="{0CEE780A-33FB-43AF-8618-859B472A49B1}" destId="{15C69E2F-CE9F-6545-A621-6D77C8101472}" srcOrd="0" destOrd="0" presId="urn:microsoft.com/office/officeart/2005/8/layout/vList2"/>
    <dgm:cxn modelId="{81FEFE73-332F-4A49-8C48-9EB9CD00319B}" type="presParOf" srcId="{AB1592B3-AD84-1F40-8DCA-E085658CD2E9}" destId="{6856E5ED-3FD7-FE42-989E-8E9BF06DDEEB}" srcOrd="0" destOrd="0" presId="urn:microsoft.com/office/officeart/2005/8/layout/vList2"/>
    <dgm:cxn modelId="{1278BD15-C484-E649-9066-B9E47F2245D5}" type="presParOf" srcId="{AB1592B3-AD84-1F40-8DCA-E085658CD2E9}" destId="{0D787BF5-08F7-8F49-8C22-E35167ABA12C}" srcOrd="1" destOrd="0" presId="urn:microsoft.com/office/officeart/2005/8/layout/vList2"/>
    <dgm:cxn modelId="{3C457D77-7E7B-2344-B3B4-F3A99E8917AF}" type="presParOf" srcId="{AB1592B3-AD84-1F40-8DCA-E085658CD2E9}" destId="{61676B54-8EE9-5F4A-A9E9-7644C7554688}" srcOrd="2" destOrd="0" presId="urn:microsoft.com/office/officeart/2005/8/layout/vList2"/>
    <dgm:cxn modelId="{B951079F-E3D4-0646-B228-F2B4EC2E4720}" type="presParOf" srcId="{AB1592B3-AD84-1F40-8DCA-E085658CD2E9}" destId="{518F6D05-519A-4C44-B379-B7D27E86B7DC}" srcOrd="3" destOrd="0" presId="urn:microsoft.com/office/officeart/2005/8/layout/vList2"/>
    <dgm:cxn modelId="{EBACC6B3-014B-4044-987D-95ECE2734C54}" type="presParOf" srcId="{AB1592B3-AD84-1F40-8DCA-E085658CD2E9}" destId="{28BD47D0-7BB9-A549-9579-573F22937273}" srcOrd="4" destOrd="0" presId="urn:microsoft.com/office/officeart/2005/8/layout/vList2"/>
    <dgm:cxn modelId="{CE645116-72D0-2647-BB94-1E9799ACD447}" type="presParOf" srcId="{AB1592B3-AD84-1F40-8DCA-E085658CD2E9}" destId="{EDEE3932-1E11-874B-930D-0F570A7B85D2}" srcOrd="5" destOrd="0" presId="urn:microsoft.com/office/officeart/2005/8/layout/vList2"/>
    <dgm:cxn modelId="{E15DCCA7-9FEB-6F4A-855A-0568B0F07135}" type="presParOf" srcId="{AB1592B3-AD84-1F40-8DCA-E085658CD2E9}" destId="{15C69E2F-CE9F-6545-A621-6D77C810147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0BF0D70-50CE-4C01-B476-D0C2C43B5F8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26191FA-C237-400C-8FE7-92C968999797}">
      <dgm:prSet/>
      <dgm:spPr/>
      <dgm:t>
        <a:bodyPr/>
        <a:lstStyle/>
        <a:p>
          <a:r>
            <a:rPr lang="es-MX"/>
            <a:t>¿Para qué sirve el análisis aglomerativo?</a:t>
          </a:r>
          <a:endParaRPr lang="en-US"/>
        </a:p>
      </dgm:t>
    </dgm:pt>
    <dgm:pt modelId="{3A809959-AE99-4647-9230-0D05039C5BA4}" type="parTrans" cxnId="{A43C6195-8FD2-4E6A-899E-7AC9B36686D3}">
      <dgm:prSet/>
      <dgm:spPr/>
      <dgm:t>
        <a:bodyPr/>
        <a:lstStyle/>
        <a:p>
          <a:endParaRPr lang="en-US"/>
        </a:p>
      </dgm:t>
    </dgm:pt>
    <dgm:pt modelId="{14418F8D-FF4E-4801-9A52-0DE7A974177F}" type="sibTrans" cxnId="{A43C6195-8FD2-4E6A-899E-7AC9B36686D3}">
      <dgm:prSet/>
      <dgm:spPr/>
      <dgm:t>
        <a:bodyPr/>
        <a:lstStyle/>
        <a:p>
          <a:endParaRPr lang="en-US"/>
        </a:p>
      </dgm:t>
    </dgm:pt>
    <dgm:pt modelId="{E80AAC40-6984-4AB7-9B2F-9CB911E1C6E4}">
      <dgm:prSet/>
      <dgm:spPr/>
      <dgm:t>
        <a:bodyPr/>
        <a:lstStyle/>
        <a:p>
          <a:r>
            <a:rPr lang="es-MX" dirty="0"/>
            <a:t>¿Qué tipos de clustering existen?</a:t>
          </a:r>
          <a:endParaRPr lang="en-US" dirty="0"/>
        </a:p>
      </dgm:t>
    </dgm:pt>
    <dgm:pt modelId="{9D8AD511-413C-4CDA-AC4D-E8854504A109}" type="parTrans" cxnId="{61C86414-FA7C-4F0E-B0F5-9DF62CB93ACA}">
      <dgm:prSet/>
      <dgm:spPr/>
      <dgm:t>
        <a:bodyPr/>
        <a:lstStyle/>
        <a:p>
          <a:endParaRPr lang="en-US"/>
        </a:p>
      </dgm:t>
    </dgm:pt>
    <dgm:pt modelId="{6EE05F15-6B64-470E-AE52-2FFB09F305A9}" type="sibTrans" cxnId="{61C86414-FA7C-4F0E-B0F5-9DF62CB93ACA}">
      <dgm:prSet/>
      <dgm:spPr/>
      <dgm:t>
        <a:bodyPr/>
        <a:lstStyle/>
        <a:p>
          <a:endParaRPr lang="en-US"/>
        </a:p>
      </dgm:t>
    </dgm:pt>
    <dgm:pt modelId="{CC9A26AD-3389-49B8-9C85-4AD8C1FE74E9}">
      <dgm:prSet/>
      <dgm:spPr/>
      <dgm:t>
        <a:bodyPr/>
        <a:lstStyle/>
        <a:p>
          <a:r>
            <a:rPr lang="es-MX"/>
            <a:t>¿Porqué usar diferentes técnicas?</a:t>
          </a:r>
          <a:endParaRPr lang="en-US"/>
        </a:p>
      </dgm:t>
    </dgm:pt>
    <dgm:pt modelId="{8F75041F-FECD-4DA9-9068-6956A28A8159}" type="parTrans" cxnId="{CC6B3DBA-31B2-4EE2-A95E-FFC0237A154C}">
      <dgm:prSet/>
      <dgm:spPr/>
      <dgm:t>
        <a:bodyPr/>
        <a:lstStyle/>
        <a:p>
          <a:endParaRPr lang="en-US"/>
        </a:p>
      </dgm:t>
    </dgm:pt>
    <dgm:pt modelId="{2D077BE1-D9CC-4B02-9F5B-83D42F747B1D}" type="sibTrans" cxnId="{CC6B3DBA-31B2-4EE2-A95E-FFC0237A154C}">
      <dgm:prSet/>
      <dgm:spPr/>
      <dgm:t>
        <a:bodyPr/>
        <a:lstStyle/>
        <a:p>
          <a:endParaRPr lang="en-US"/>
        </a:p>
      </dgm:t>
    </dgm:pt>
    <dgm:pt modelId="{B3263C8E-74EA-4FE6-92DA-C0D150138D21}">
      <dgm:prSet/>
      <dgm:spPr/>
      <dgm:t>
        <a:bodyPr/>
        <a:lstStyle/>
        <a:p>
          <a:r>
            <a:rPr lang="es-MX" dirty="0"/>
            <a:t>¿Cómo saber si un método es bueno?</a:t>
          </a:r>
          <a:endParaRPr lang="en-US" dirty="0"/>
        </a:p>
      </dgm:t>
    </dgm:pt>
    <dgm:pt modelId="{F3F32F60-D84D-4D36-B53A-9E6FB743CFC2}" type="parTrans" cxnId="{449E4244-1AF6-42B4-B8BA-487CBCFD2101}">
      <dgm:prSet/>
      <dgm:spPr/>
      <dgm:t>
        <a:bodyPr/>
        <a:lstStyle/>
        <a:p>
          <a:endParaRPr lang="en-US"/>
        </a:p>
      </dgm:t>
    </dgm:pt>
    <dgm:pt modelId="{A208893D-D8E9-4049-885F-EB012EC8688B}" type="sibTrans" cxnId="{449E4244-1AF6-42B4-B8BA-487CBCFD2101}">
      <dgm:prSet/>
      <dgm:spPr/>
      <dgm:t>
        <a:bodyPr/>
        <a:lstStyle/>
        <a:p>
          <a:endParaRPr lang="en-US"/>
        </a:p>
      </dgm:t>
    </dgm:pt>
    <dgm:pt modelId="{E4EDFE77-E1A5-46D3-8A81-1C31A6FF04B9}" type="pres">
      <dgm:prSet presAssocID="{A0BF0D70-50CE-4C01-B476-D0C2C43B5F8E}" presName="root" presStyleCnt="0">
        <dgm:presLayoutVars>
          <dgm:dir/>
          <dgm:resizeHandles val="exact"/>
        </dgm:presLayoutVars>
      </dgm:prSet>
      <dgm:spPr/>
    </dgm:pt>
    <dgm:pt modelId="{B51B8634-1262-4FD9-9D19-6A5622F67F99}" type="pres">
      <dgm:prSet presAssocID="{A0BF0D70-50CE-4C01-B476-D0C2C43B5F8E}" presName="container" presStyleCnt="0">
        <dgm:presLayoutVars>
          <dgm:dir/>
          <dgm:resizeHandles val="exact"/>
        </dgm:presLayoutVars>
      </dgm:prSet>
      <dgm:spPr/>
    </dgm:pt>
    <dgm:pt modelId="{AA6BC149-D5E8-4CAE-8421-B2BD612CE53C}" type="pres">
      <dgm:prSet presAssocID="{426191FA-C237-400C-8FE7-92C968999797}" presName="compNode" presStyleCnt="0"/>
      <dgm:spPr/>
    </dgm:pt>
    <dgm:pt modelId="{EEE64E91-805E-4CAA-8D17-292E951355CF}" type="pres">
      <dgm:prSet presAssocID="{426191FA-C237-400C-8FE7-92C968999797}" presName="iconBgRect" presStyleLbl="bgShp" presStyleIdx="0" presStyleCnt="4"/>
      <dgm:spPr/>
    </dgm:pt>
    <dgm:pt modelId="{3AEB9B95-8526-4AF1-AA31-A9AAFE149D84}" type="pres">
      <dgm:prSet presAssocID="{426191FA-C237-400C-8FE7-92C96899979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7019C87A-05AD-4BDB-AA83-73D48E64889E}" type="pres">
      <dgm:prSet presAssocID="{426191FA-C237-400C-8FE7-92C968999797}" presName="spaceRect" presStyleCnt="0"/>
      <dgm:spPr/>
    </dgm:pt>
    <dgm:pt modelId="{B74A8137-7419-40AA-9D7B-CB10DED65933}" type="pres">
      <dgm:prSet presAssocID="{426191FA-C237-400C-8FE7-92C968999797}" presName="textRect" presStyleLbl="revTx" presStyleIdx="0" presStyleCnt="4">
        <dgm:presLayoutVars>
          <dgm:chMax val="1"/>
          <dgm:chPref val="1"/>
        </dgm:presLayoutVars>
      </dgm:prSet>
      <dgm:spPr/>
    </dgm:pt>
    <dgm:pt modelId="{1016EA94-3734-428A-AE6D-75616B1045EE}" type="pres">
      <dgm:prSet presAssocID="{14418F8D-FF4E-4801-9A52-0DE7A974177F}" presName="sibTrans" presStyleLbl="sibTrans2D1" presStyleIdx="0" presStyleCnt="0"/>
      <dgm:spPr/>
    </dgm:pt>
    <dgm:pt modelId="{EE6194AF-6352-446F-8CE9-039D710858A6}" type="pres">
      <dgm:prSet presAssocID="{E80AAC40-6984-4AB7-9B2F-9CB911E1C6E4}" presName="compNode" presStyleCnt="0"/>
      <dgm:spPr/>
    </dgm:pt>
    <dgm:pt modelId="{AF6B3F80-D3DA-4313-B2FA-94D1F936A217}" type="pres">
      <dgm:prSet presAssocID="{E80AAC40-6984-4AB7-9B2F-9CB911E1C6E4}" presName="iconBgRect" presStyleLbl="bgShp" presStyleIdx="1" presStyleCnt="4"/>
      <dgm:spPr/>
    </dgm:pt>
    <dgm:pt modelId="{32376362-4B66-4007-9831-E80814D5EC9E}" type="pres">
      <dgm:prSet presAssocID="{E80AAC40-6984-4AB7-9B2F-9CB911E1C6E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a"/>
        </a:ext>
      </dgm:extLst>
    </dgm:pt>
    <dgm:pt modelId="{01FEB65A-2E19-4599-ABDD-19B67B5F1224}" type="pres">
      <dgm:prSet presAssocID="{E80AAC40-6984-4AB7-9B2F-9CB911E1C6E4}" presName="spaceRect" presStyleCnt="0"/>
      <dgm:spPr/>
    </dgm:pt>
    <dgm:pt modelId="{805533A4-F2D0-42E1-8CD5-338D2B3EE52D}" type="pres">
      <dgm:prSet presAssocID="{E80AAC40-6984-4AB7-9B2F-9CB911E1C6E4}" presName="textRect" presStyleLbl="revTx" presStyleIdx="1" presStyleCnt="4">
        <dgm:presLayoutVars>
          <dgm:chMax val="1"/>
          <dgm:chPref val="1"/>
        </dgm:presLayoutVars>
      </dgm:prSet>
      <dgm:spPr/>
    </dgm:pt>
    <dgm:pt modelId="{20B4DF75-53B0-49C6-BA89-F11792E8C756}" type="pres">
      <dgm:prSet presAssocID="{6EE05F15-6B64-470E-AE52-2FFB09F305A9}" presName="sibTrans" presStyleLbl="sibTrans2D1" presStyleIdx="0" presStyleCnt="0"/>
      <dgm:spPr/>
    </dgm:pt>
    <dgm:pt modelId="{38BD7501-DAF6-4529-AD85-6A1514136B14}" type="pres">
      <dgm:prSet presAssocID="{CC9A26AD-3389-49B8-9C85-4AD8C1FE74E9}" presName="compNode" presStyleCnt="0"/>
      <dgm:spPr/>
    </dgm:pt>
    <dgm:pt modelId="{F08DF5A6-CC51-44C0-B944-70E11EBAEE8B}" type="pres">
      <dgm:prSet presAssocID="{CC9A26AD-3389-49B8-9C85-4AD8C1FE74E9}" presName="iconBgRect" presStyleLbl="bgShp" presStyleIdx="2" presStyleCnt="4"/>
      <dgm:spPr/>
    </dgm:pt>
    <dgm:pt modelId="{43BAFF80-6687-4D1A-B42E-D573C32D09E3}" type="pres">
      <dgm:prSet presAssocID="{CC9A26AD-3389-49B8-9C85-4AD8C1FE74E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bjetivo"/>
        </a:ext>
      </dgm:extLst>
    </dgm:pt>
    <dgm:pt modelId="{0527E2AA-4246-4789-A706-703120CC76FA}" type="pres">
      <dgm:prSet presAssocID="{CC9A26AD-3389-49B8-9C85-4AD8C1FE74E9}" presName="spaceRect" presStyleCnt="0"/>
      <dgm:spPr/>
    </dgm:pt>
    <dgm:pt modelId="{4A80A951-B79E-47A0-9D54-AC9FCE8719CD}" type="pres">
      <dgm:prSet presAssocID="{CC9A26AD-3389-49B8-9C85-4AD8C1FE74E9}" presName="textRect" presStyleLbl="revTx" presStyleIdx="2" presStyleCnt="4">
        <dgm:presLayoutVars>
          <dgm:chMax val="1"/>
          <dgm:chPref val="1"/>
        </dgm:presLayoutVars>
      </dgm:prSet>
      <dgm:spPr/>
    </dgm:pt>
    <dgm:pt modelId="{EC561AC5-80C4-4C3A-B5B1-B942625B8A93}" type="pres">
      <dgm:prSet presAssocID="{2D077BE1-D9CC-4B02-9F5B-83D42F747B1D}" presName="sibTrans" presStyleLbl="sibTrans2D1" presStyleIdx="0" presStyleCnt="0"/>
      <dgm:spPr/>
    </dgm:pt>
    <dgm:pt modelId="{A210D3AC-8502-4837-AD8E-A2BD708F8BE2}" type="pres">
      <dgm:prSet presAssocID="{B3263C8E-74EA-4FE6-92DA-C0D150138D21}" presName="compNode" presStyleCnt="0"/>
      <dgm:spPr/>
    </dgm:pt>
    <dgm:pt modelId="{E5C075AF-23F8-499C-BE88-022E2D2906F8}" type="pres">
      <dgm:prSet presAssocID="{B3263C8E-74EA-4FE6-92DA-C0D150138D21}" presName="iconBgRect" presStyleLbl="bgShp" presStyleIdx="3" presStyleCnt="4"/>
      <dgm:spPr/>
    </dgm:pt>
    <dgm:pt modelId="{DAB5A1F9-DB67-4749-879A-2498FF489346}" type="pres">
      <dgm:prSet presAssocID="{B3263C8E-74EA-4FE6-92DA-C0D150138D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aquero"/>
        </a:ext>
      </dgm:extLst>
    </dgm:pt>
    <dgm:pt modelId="{B7CDB7F9-38B1-42D7-B3F3-EBFBCEC442D1}" type="pres">
      <dgm:prSet presAssocID="{B3263C8E-74EA-4FE6-92DA-C0D150138D21}" presName="spaceRect" presStyleCnt="0"/>
      <dgm:spPr/>
    </dgm:pt>
    <dgm:pt modelId="{3FB398CE-38AD-407F-855F-F01785284D5A}" type="pres">
      <dgm:prSet presAssocID="{B3263C8E-74EA-4FE6-92DA-C0D150138D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7B240B-6193-464C-A39E-BADE951E53DA}" type="presOf" srcId="{E80AAC40-6984-4AB7-9B2F-9CB911E1C6E4}" destId="{805533A4-F2D0-42E1-8CD5-338D2B3EE52D}" srcOrd="0" destOrd="0" presId="urn:microsoft.com/office/officeart/2018/2/layout/IconCircleList"/>
    <dgm:cxn modelId="{61C86414-FA7C-4F0E-B0F5-9DF62CB93ACA}" srcId="{A0BF0D70-50CE-4C01-B476-D0C2C43B5F8E}" destId="{E80AAC40-6984-4AB7-9B2F-9CB911E1C6E4}" srcOrd="1" destOrd="0" parTransId="{9D8AD511-413C-4CDA-AC4D-E8854504A109}" sibTransId="{6EE05F15-6B64-470E-AE52-2FFB09F305A9}"/>
    <dgm:cxn modelId="{4D72E636-2E3A-48D8-BCD2-DBFB919C02B7}" type="presOf" srcId="{B3263C8E-74EA-4FE6-92DA-C0D150138D21}" destId="{3FB398CE-38AD-407F-855F-F01785284D5A}" srcOrd="0" destOrd="0" presId="urn:microsoft.com/office/officeart/2018/2/layout/IconCircleList"/>
    <dgm:cxn modelId="{AC4FD940-E67B-4E60-9D3A-51549871E1FF}" type="presOf" srcId="{426191FA-C237-400C-8FE7-92C968999797}" destId="{B74A8137-7419-40AA-9D7B-CB10DED65933}" srcOrd="0" destOrd="0" presId="urn:microsoft.com/office/officeart/2018/2/layout/IconCircleList"/>
    <dgm:cxn modelId="{449E4244-1AF6-42B4-B8BA-487CBCFD2101}" srcId="{A0BF0D70-50CE-4C01-B476-D0C2C43B5F8E}" destId="{B3263C8E-74EA-4FE6-92DA-C0D150138D21}" srcOrd="3" destOrd="0" parTransId="{F3F32F60-D84D-4D36-B53A-9E6FB743CFC2}" sibTransId="{A208893D-D8E9-4049-885F-EB012EC8688B}"/>
    <dgm:cxn modelId="{66046A79-31F4-4F36-B93A-3232E84BBBEF}" type="presOf" srcId="{2D077BE1-D9CC-4B02-9F5B-83D42F747B1D}" destId="{EC561AC5-80C4-4C3A-B5B1-B942625B8A93}" srcOrd="0" destOrd="0" presId="urn:microsoft.com/office/officeart/2018/2/layout/IconCircleList"/>
    <dgm:cxn modelId="{7F350B8A-9DAE-4593-80C4-EAE151ED9499}" type="presOf" srcId="{14418F8D-FF4E-4801-9A52-0DE7A974177F}" destId="{1016EA94-3734-428A-AE6D-75616B1045EE}" srcOrd="0" destOrd="0" presId="urn:microsoft.com/office/officeart/2018/2/layout/IconCircleList"/>
    <dgm:cxn modelId="{721B088F-CF9C-4A2E-87DD-E78E7047CC49}" type="presOf" srcId="{6EE05F15-6B64-470E-AE52-2FFB09F305A9}" destId="{20B4DF75-53B0-49C6-BA89-F11792E8C756}" srcOrd="0" destOrd="0" presId="urn:microsoft.com/office/officeart/2018/2/layout/IconCircleList"/>
    <dgm:cxn modelId="{A43C6195-8FD2-4E6A-899E-7AC9B36686D3}" srcId="{A0BF0D70-50CE-4C01-B476-D0C2C43B5F8E}" destId="{426191FA-C237-400C-8FE7-92C968999797}" srcOrd="0" destOrd="0" parTransId="{3A809959-AE99-4647-9230-0D05039C5BA4}" sibTransId="{14418F8D-FF4E-4801-9A52-0DE7A974177F}"/>
    <dgm:cxn modelId="{C58B7DB2-0B7C-4E8F-84CE-D69419BEB5E6}" type="presOf" srcId="{A0BF0D70-50CE-4C01-B476-D0C2C43B5F8E}" destId="{E4EDFE77-E1A5-46D3-8A81-1C31A6FF04B9}" srcOrd="0" destOrd="0" presId="urn:microsoft.com/office/officeart/2018/2/layout/IconCircleList"/>
    <dgm:cxn modelId="{CC6B3DBA-31B2-4EE2-A95E-FFC0237A154C}" srcId="{A0BF0D70-50CE-4C01-B476-D0C2C43B5F8E}" destId="{CC9A26AD-3389-49B8-9C85-4AD8C1FE74E9}" srcOrd="2" destOrd="0" parTransId="{8F75041F-FECD-4DA9-9068-6956A28A8159}" sibTransId="{2D077BE1-D9CC-4B02-9F5B-83D42F747B1D}"/>
    <dgm:cxn modelId="{353020D8-1EDA-4F09-964E-759870357C20}" type="presOf" srcId="{CC9A26AD-3389-49B8-9C85-4AD8C1FE74E9}" destId="{4A80A951-B79E-47A0-9D54-AC9FCE8719CD}" srcOrd="0" destOrd="0" presId="urn:microsoft.com/office/officeart/2018/2/layout/IconCircleList"/>
    <dgm:cxn modelId="{0E36C647-F6B4-40CE-A328-CCEB0E7C11D4}" type="presParOf" srcId="{E4EDFE77-E1A5-46D3-8A81-1C31A6FF04B9}" destId="{B51B8634-1262-4FD9-9D19-6A5622F67F99}" srcOrd="0" destOrd="0" presId="urn:microsoft.com/office/officeart/2018/2/layout/IconCircleList"/>
    <dgm:cxn modelId="{DA5DEA62-7E09-4FA2-8B86-5A99CCEDC711}" type="presParOf" srcId="{B51B8634-1262-4FD9-9D19-6A5622F67F99}" destId="{AA6BC149-D5E8-4CAE-8421-B2BD612CE53C}" srcOrd="0" destOrd="0" presId="urn:microsoft.com/office/officeart/2018/2/layout/IconCircleList"/>
    <dgm:cxn modelId="{C8B1BCB7-4169-46A7-9EEC-86906D5BC484}" type="presParOf" srcId="{AA6BC149-D5E8-4CAE-8421-B2BD612CE53C}" destId="{EEE64E91-805E-4CAA-8D17-292E951355CF}" srcOrd="0" destOrd="0" presId="urn:microsoft.com/office/officeart/2018/2/layout/IconCircleList"/>
    <dgm:cxn modelId="{370B2850-0671-46EB-BC7A-8494E1729BF4}" type="presParOf" srcId="{AA6BC149-D5E8-4CAE-8421-B2BD612CE53C}" destId="{3AEB9B95-8526-4AF1-AA31-A9AAFE149D84}" srcOrd="1" destOrd="0" presId="urn:microsoft.com/office/officeart/2018/2/layout/IconCircleList"/>
    <dgm:cxn modelId="{285F592F-65E0-4362-B740-3B85CEAA0EC9}" type="presParOf" srcId="{AA6BC149-D5E8-4CAE-8421-B2BD612CE53C}" destId="{7019C87A-05AD-4BDB-AA83-73D48E64889E}" srcOrd="2" destOrd="0" presId="urn:microsoft.com/office/officeart/2018/2/layout/IconCircleList"/>
    <dgm:cxn modelId="{A66D906F-899C-416B-9831-477E3BDC39FF}" type="presParOf" srcId="{AA6BC149-D5E8-4CAE-8421-B2BD612CE53C}" destId="{B74A8137-7419-40AA-9D7B-CB10DED65933}" srcOrd="3" destOrd="0" presId="urn:microsoft.com/office/officeart/2018/2/layout/IconCircleList"/>
    <dgm:cxn modelId="{E32DCFD2-47A2-4253-A850-64620FA5AF60}" type="presParOf" srcId="{B51B8634-1262-4FD9-9D19-6A5622F67F99}" destId="{1016EA94-3734-428A-AE6D-75616B1045EE}" srcOrd="1" destOrd="0" presId="urn:microsoft.com/office/officeart/2018/2/layout/IconCircleList"/>
    <dgm:cxn modelId="{62ACCF49-79C2-434A-B585-1C049203E2A7}" type="presParOf" srcId="{B51B8634-1262-4FD9-9D19-6A5622F67F99}" destId="{EE6194AF-6352-446F-8CE9-039D710858A6}" srcOrd="2" destOrd="0" presId="urn:microsoft.com/office/officeart/2018/2/layout/IconCircleList"/>
    <dgm:cxn modelId="{5175541C-B1F0-43B9-96F7-E3C4286B2A39}" type="presParOf" srcId="{EE6194AF-6352-446F-8CE9-039D710858A6}" destId="{AF6B3F80-D3DA-4313-B2FA-94D1F936A217}" srcOrd="0" destOrd="0" presId="urn:microsoft.com/office/officeart/2018/2/layout/IconCircleList"/>
    <dgm:cxn modelId="{69DA5732-A94C-4661-9479-0D7EA62E7371}" type="presParOf" srcId="{EE6194AF-6352-446F-8CE9-039D710858A6}" destId="{32376362-4B66-4007-9831-E80814D5EC9E}" srcOrd="1" destOrd="0" presId="urn:microsoft.com/office/officeart/2018/2/layout/IconCircleList"/>
    <dgm:cxn modelId="{535D697C-6579-49A5-9EDC-E09763798284}" type="presParOf" srcId="{EE6194AF-6352-446F-8CE9-039D710858A6}" destId="{01FEB65A-2E19-4599-ABDD-19B67B5F1224}" srcOrd="2" destOrd="0" presId="urn:microsoft.com/office/officeart/2018/2/layout/IconCircleList"/>
    <dgm:cxn modelId="{9B5795CD-27F4-4F3E-BA87-89B5D5C5AB40}" type="presParOf" srcId="{EE6194AF-6352-446F-8CE9-039D710858A6}" destId="{805533A4-F2D0-42E1-8CD5-338D2B3EE52D}" srcOrd="3" destOrd="0" presId="urn:microsoft.com/office/officeart/2018/2/layout/IconCircleList"/>
    <dgm:cxn modelId="{F0E8D75B-30A3-4AF8-AA68-81B30CC3FEF1}" type="presParOf" srcId="{B51B8634-1262-4FD9-9D19-6A5622F67F99}" destId="{20B4DF75-53B0-49C6-BA89-F11792E8C756}" srcOrd="3" destOrd="0" presId="urn:microsoft.com/office/officeart/2018/2/layout/IconCircleList"/>
    <dgm:cxn modelId="{A32E2686-9B1A-43DD-9315-7936CA3B5A01}" type="presParOf" srcId="{B51B8634-1262-4FD9-9D19-6A5622F67F99}" destId="{38BD7501-DAF6-4529-AD85-6A1514136B14}" srcOrd="4" destOrd="0" presId="urn:microsoft.com/office/officeart/2018/2/layout/IconCircleList"/>
    <dgm:cxn modelId="{B3EC8651-9D3B-4EFB-9862-6211FAE42DFA}" type="presParOf" srcId="{38BD7501-DAF6-4529-AD85-6A1514136B14}" destId="{F08DF5A6-CC51-44C0-B944-70E11EBAEE8B}" srcOrd="0" destOrd="0" presId="urn:microsoft.com/office/officeart/2018/2/layout/IconCircleList"/>
    <dgm:cxn modelId="{26FA6EBA-EC46-4AD8-86AA-04E067E539F9}" type="presParOf" srcId="{38BD7501-DAF6-4529-AD85-6A1514136B14}" destId="{43BAFF80-6687-4D1A-B42E-D573C32D09E3}" srcOrd="1" destOrd="0" presId="urn:microsoft.com/office/officeart/2018/2/layout/IconCircleList"/>
    <dgm:cxn modelId="{08B10A31-A163-400D-BA48-EADBD4D0C232}" type="presParOf" srcId="{38BD7501-DAF6-4529-AD85-6A1514136B14}" destId="{0527E2AA-4246-4789-A706-703120CC76FA}" srcOrd="2" destOrd="0" presId="urn:microsoft.com/office/officeart/2018/2/layout/IconCircleList"/>
    <dgm:cxn modelId="{B53039E4-1BDB-4940-8673-1DBDB76EE8C6}" type="presParOf" srcId="{38BD7501-DAF6-4529-AD85-6A1514136B14}" destId="{4A80A951-B79E-47A0-9D54-AC9FCE8719CD}" srcOrd="3" destOrd="0" presId="urn:microsoft.com/office/officeart/2018/2/layout/IconCircleList"/>
    <dgm:cxn modelId="{3138A727-C5A9-436D-A2E6-71A3C13D80F7}" type="presParOf" srcId="{B51B8634-1262-4FD9-9D19-6A5622F67F99}" destId="{EC561AC5-80C4-4C3A-B5B1-B942625B8A93}" srcOrd="5" destOrd="0" presId="urn:microsoft.com/office/officeart/2018/2/layout/IconCircleList"/>
    <dgm:cxn modelId="{D8691551-4725-4D6C-9FA8-84245A5EA0FB}" type="presParOf" srcId="{B51B8634-1262-4FD9-9D19-6A5622F67F99}" destId="{A210D3AC-8502-4837-AD8E-A2BD708F8BE2}" srcOrd="6" destOrd="0" presId="urn:microsoft.com/office/officeart/2018/2/layout/IconCircleList"/>
    <dgm:cxn modelId="{691C83EC-F42E-449B-AE41-41722341DD75}" type="presParOf" srcId="{A210D3AC-8502-4837-AD8E-A2BD708F8BE2}" destId="{E5C075AF-23F8-499C-BE88-022E2D2906F8}" srcOrd="0" destOrd="0" presId="urn:microsoft.com/office/officeart/2018/2/layout/IconCircleList"/>
    <dgm:cxn modelId="{4B22A9A8-A435-432F-B3C0-49D6C9862107}" type="presParOf" srcId="{A210D3AC-8502-4837-AD8E-A2BD708F8BE2}" destId="{DAB5A1F9-DB67-4749-879A-2498FF489346}" srcOrd="1" destOrd="0" presId="urn:microsoft.com/office/officeart/2018/2/layout/IconCircleList"/>
    <dgm:cxn modelId="{3E9A0B8C-9CBC-437E-8E12-EC8A8E461AD2}" type="presParOf" srcId="{A210D3AC-8502-4837-AD8E-A2BD708F8BE2}" destId="{B7CDB7F9-38B1-42D7-B3F3-EBFBCEC442D1}" srcOrd="2" destOrd="0" presId="urn:microsoft.com/office/officeart/2018/2/layout/IconCircleList"/>
    <dgm:cxn modelId="{480CC2A6-63F3-496C-BB76-D62264518D81}" type="presParOf" srcId="{A210D3AC-8502-4837-AD8E-A2BD708F8BE2}" destId="{3FB398CE-38AD-407F-855F-F01785284D5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307F2-A7F0-A24E-915B-8FE24ADAC034}">
      <dsp:nvSpPr>
        <dsp:cNvPr id="0" name=""/>
        <dsp:cNvSpPr/>
      </dsp:nvSpPr>
      <dsp:spPr>
        <a:xfrm>
          <a:off x="0" y="815844"/>
          <a:ext cx="6263640" cy="12314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Reduccion de la dimensionalidad</a:t>
          </a:r>
          <a:endParaRPr lang="en-US" sz="3100" kern="1200"/>
        </a:p>
      </dsp:txBody>
      <dsp:txXfrm>
        <a:off x="60116" y="875960"/>
        <a:ext cx="6143408" cy="1111247"/>
      </dsp:txXfrm>
    </dsp:sp>
    <dsp:sp modelId="{4801BAF7-99D0-D44A-B997-B666AA1740EF}">
      <dsp:nvSpPr>
        <dsp:cNvPr id="0" name=""/>
        <dsp:cNvSpPr/>
      </dsp:nvSpPr>
      <dsp:spPr>
        <a:xfrm>
          <a:off x="0" y="2136604"/>
          <a:ext cx="6263640" cy="123147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Análisis aglomerativo (</a:t>
          </a:r>
          <a:r>
            <a:rPr lang="es-MX" sz="3100" i="1" kern="1200"/>
            <a:t>clustering</a:t>
          </a:r>
          <a:r>
            <a:rPr lang="es-MX" sz="3100" kern="1200"/>
            <a:t>)</a:t>
          </a:r>
          <a:endParaRPr lang="en-US" sz="3100" kern="1200"/>
        </a:p>
      </dsp:txBody>
      <dsp:txXfrm>
        <a:off x="60116" y="2196720"/>
        <a:ext cx="6143408" cy="1111247"/>
      </dsp:txXfrm>
    </dsp:sp>
    <dsp:sp modelId="{33CA59BA-2EB3-D840-B47D-B4F785EFFF5D}">
      <dsp:nvSpPr>
        <dsp:cNvPr id="0" name=""/>
        <dsp:cNvSpPr/>
      </dsp:nvSpPr>
      <dsp:spPr>
        <a:xfrm>
          <a:off x="0" y="3457363"/>
          <a:ext cx="6263640" cy="123147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100" kern="1200"/>
            <a:t>Entrenamiento de modelos con fines de transferencia del aprendizaje</a:t>
          </a:r>
          <a:endParaRPr lang="en-US" sz="3100" kern="1200"/>
        </a:p>
      </dsp:txBody>
      <dsp:txXfrm>
        <a:off x="60116" y="3517479"/>
        <a:ext cx="6143408" cy="11112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304CF-75B4-4F21-BAB2-D0EFA84DE78F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ECCAE-CD61-4493-9FEC-DDCF77EC1E7A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B7A86-1B71-4B17-8F4E-AC16F7FA9CD9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Segmentación de imágenes</a:t>
          </a:r>
          <a:endParaRPr lang="en-US" sz="1700" kern="1200"/>
        </a:p>
      </dsp:txBody>
      <dsp:txXfrm>
        <a:off x="569079" y="2644614"/>
        <a:ext cx="2072362" cy="720000"/>
      </dsp:txXfrm>
    </dsp:sp>
    <dsp:sp modelId="{D5323D02-2DC1-4E23-9BAA-5240F6E567AD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B1955-8D58-4149-8FD1-93B343932B84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6F6FA-7421-4441-8EEE-D2C25E4FB9BF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Análisis exploratorio de datos</a:t>
          </a:r>
          <a:endParaRPr lang="en-US" sz="1700" kern="1200"/>
        </a:p>
      </dsp:txBody>
      <dsp:txXfrm>
        <a:off x="3004105" y="2644614"/>
        <a:ext cx="2072362" cy="720000"/>
      </dsp:txXfrm>
    </dsp:sp>
    <dsp:sp modelId="{CF4236DE-6707-45C4-AED1-19B216FACB99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F704DC-729A-47C9-8382-A32C4E697A79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EA62F9-8AC9-4514-96EE-A8B27D9D525D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Bioinformática</a:t>
          </a:r>
          <a:endParaRPr lang="en-US" sz="1700" kern="1200"/>
        </a:p>
      </dsp:txBody>
      <dsp:txXfrm>
        <a:off x="5439131" y="2644614"/>
        <a:ext cx="2072362" cy="720000"/>
      </dsp:txXfrm>
    </dsp:sp>
    <dsp:sp modelId="{80EBF2DE-E633-48F6-AF75-E5D2E6079E69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0B906E-CB32-45CB-9CF4-2EF435B5A227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659504-EBC4-46A0-B827-3F168E7A277F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700" kern="1200"/>
            <a:t>Investigación de mercados</a:t>
          </a:r>
          <a:endParaRPr lang="en-US" sz="1700" kern="1200"/>
        </a:p>
      </dsp:txBody>
      <dsp:txXfrm>
        <a:off x="7874157" y="2644614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EE1518-C708-254D-84A3-8FB60525C15B}">
      <dsp:nvSpPr>
        <dsp:cNvPr id="0" name=""/>
        <dsp:cNvSpPr/>
      </dsp:nvSpPr>
      <dsp:spPr>
        <a:xfrm>
          <a:off x="10280379" y="3028570"/>
          <a:ext cx="743699" cy="35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95"/>
              </a:lnTo>
              <a:lnTo>
                <a:pt x="743699" y="241195"/>
              </a:lnTo>
              <a:lnTo>
                <a:pt x="743699" y="35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AD3F84-4E37-8A41-ABF0-3B6E055E2700}">
      <dsp:nvSpPr>
        <dsp:cNvPr id="0" name=""/>
        <dsp:cNvSpPr/>
      </dsp:nvSpPr>
      <dsp:spPr>
        <a:xfrm>
          <a:off x="9536680" y="3028570"/>
          <a:ext cx="743699" cy="353933"/>
        </a:xfrm>
        <a:custGeom>
          <a:avLst/>
          <a:gdLst/>
          <a:ahLst/>
          <a:cxnLst/>
          <a:rect l="0" t="0" r="0" b="0"/>
          <a:pathLst>
            <a:path>
              <a:moveTo>
                <a:pt x="743699" y="0"/>
              </a:moveTo>
              <a:lnTo>
                <a:pt x="743699" y="241195"/>
              </a:lnTo>
              <a:lnTo>
                <a:pt x="0" y="241195"/>
              </a:lnTo>
              <a:lnTo>
                <a:pt x="0" y="35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1FAB97-1C17-7042-BA79-71D75F000CF0}">
      <dsp:nvSpPr>
        <dsp:cNvPr id="0" name=""/>
        <dsp:cNvSpPr/>
      </dsp:nvSpPr>
      <dsp:spPr>
        <a:xfrm>
          <a:off x="6561883" y="1901866"/>
          <a:ext cx="3718496" cy="35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95"/>
              </a:lnTo>
              <a:lnTo>
                <a:pt x="3718496" y="241195"/>
              </a:lnTo>
              <a:lnTo>
                <a:pt x="3718496" y="353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0DDB21-FDEC-CE4B-BF90-F38F059AA5CA}">
      <dsp:nvSpPr>
        <dsp:cNvPr id="0" name=""/>
        <dsp:cNvSpPr/>
      </dsp:nvSpPr>
      <dsp:spPr>
        <a:xfrm>
          <a:off x="7305582" y="3028570"/>
          <a:ext cx="743699" cy="35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95"/>
              </a:lnTo>
              <a:lnTo>
                <a:pt x="743699" y="241195"/>
              </a:lnTo>
              <a:lnTo>
                <a:pt x="743699" y="35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368F2-666D-8049-A210-9D09F78CD50B}">
      <dsp:nvSpPr>
        <dsp:cNvPr id="0" name=""/>
        <dsp:cNvSpPr/>
      </dsp:nvSpPr>
      <dsp:spPr>
        <a:xfrm>
          <a:off x="6561883" y="3028570"/>
          <a:ext cx="743699" cy="353933"/>
        </a:xfrm>
        <a:custGeom>
          <a:avLst/>
          <a:gdLst/>
          <a:ahLst/>
          <a:cxnLst/>
          <a:rect l="0" t="0" r="0" b="0"/>
          <a:pathLst>
            <a:path>
              <a:moveTo>
                <a:pt x="743699" y="0"/>
              </a:moveTo>
              <a:lnTo>
                <a:pt x="743699" y="241195"/>
              </a:lnTo>
              <a:lnTo>
                <a:pt x="0" y="241195"/>
              </a:lnTo>
              <a:lnTo>
                <a:pt x="0" y="35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0A0C8BC-2F6F-4349-8B7F-A18DEE49A4B8}">
      <dsp:nvSpPr>
        <dsp:cNvPr id="0" name=""/>
        <dsp:cNvSpPr/>
      </dsp:nvSpPr>
      <dsp:spPr>
        <a:xfrm>
          <a:off x="6561883" y="1901866"/>
          <a:ext cx="743699" cy="35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95"/>
              </a:lnTo>
              <a:lnTo>
                <a:pt x="743699" y="241195"/>
              </a:lnTo>
              <a:lnTo>
                <a:pt x="743699" y="353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0C7BB7-C974-C049-9C76-ACB33E912EA7}">
      <dsp:nvSpPr>
        <dsp:cNvPr id="0" name=""/>
        <dsp:cNvSpPr/>
      </dsp:nvSpPr>
      <dsp:spPr>
        <a:xfrm>
          <a:off x="2843386" y="3028570"/>
          <a:ext cx="2231097" cy="35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95"/>
              </a:lnTo>
              <a:lnTo>
                <a:pt x="2231097" y="241195"/>
              </a:lnTo>
              <a:lnTo>
                <a:pt x="2231097" y="35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8BFFF-098C-5B4A-9A97-5A7CB60C1F17}">
      <dsp:nvSpPr>
        <dsp:cNvPr id="0" name=""/>
        <dsp:cNvSpPr/>
      </dsp:nvSpPr>
      <dsp:spPr>
        <a:xfrm>
          <a:off x="2843386" y="3028570"/>
          <a:ext cx="743699" cy="3539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1195"/>
              </a:lnTo>
              <a:lnTo>
                <a:pt x="743699" y="241195"/>
              </a:lnTo>
              <a:lnTo>
                <a:pt x="743699" y="35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0F89E0-E7F1-864B-95A2-8E83EBC44270}">
      <dsp:nvSpPr>
        <dsp:cNvPr id="0" name=""/>
        <dsp:cNvSpPr/>
      </dsp:nvSpPr>
      <dsp:spPr>
        <a:xfrm>
          <a:off x="2099687" y="3028570"/>
          <a:ext cx="743699" cy="353933"/>
        </a:xfrm>
        <a:custGeom>
          <a:avLst/>
          <a:gdLst/>
          <a:ahLst/>
          <a:cxnLst/>
          <a:rect l="0" t="0" r="0" b="0"/>
          <a:pathLst>
            <a:path>
              <a:moveTo>
                <a:pt x="743699" y="0"/>
              </a:moveTo>
              <a:lnTo>
                <a:pt x="743699" y="241195"/>
              </a:lnTo>
              <a:lnTo>
                <a:pt x="0" y="241195"/>
              </a:lnTo>
              <a:lnTo>
                <a:pt x="0" y="35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FFA856-03BD-8F4A-AF2D-AA0FA65CB817}">
      <dsp:nvSpPr>
        <dsp:cNvPr id="0" name=""/>
        <dsp:cNvSpPr/>
      </dsp:nvSpPr>
      <dsp:spPr>
        <a:xfrm>
          <a:off x="612289" y="3028570"/>
          <a:ext cx="2231097" cy="353933"/>
        </a:xfrm>
        <a:custGeom>
          <a:avLst/>
          <a:gdLst/>
          <a:ahLst/>
          <a:cxnLst/>
          <a:rect l="0" t="0" r="0" b="0"/>
          <a:pathLst>
            <a:path>
              <a:moveTo>
                <a:pt x="2231097" y="0"/>
              </a:moveTo>
              <a:lnTo>
                <a:pt x="2231097" y="241195"/>
              </a:lnTo>
              <a:lnTo>
                <a:pt x="0" y="241195"/>
              </a:lnTo>
              <a:lnTo>
                <a:pt x="0" y="35393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7A690-E02E-5743-BA58-BB4F5C8BD5F4}">
      <dsp:nvSpPr>
        <dsp:cNvPr id="0" name=""/>
        <dsp:cNvSpPr/>
      </dsp:nvSpPr>
      <dsp:spPr>
        <a:xfrm>
          <a:off x="2843386" y="1901866"/>
          <a:ext cx="3718496" cy="353933"/>
        </a:xfrm>
        <a:custGeom>
          <a:avLst/>
          <a:gdLst/>
          <a:ahLst/>
          <a:cxnLst/>
          <a:rect l="0" t="0" r="0" b="0"/>
          <a:pathLst>
            <a:path>
              <a:moveTo>
                <a:pt x="3718496" y="0"/>
              </a:moveTo>
              <a:lnTo>
                <a:pt x="3718496" y="241195"/>
              </a:lnTo>
              <a:lnTo>
                <a:pt x="0" y="241195"/>
              </a:lnTo>
              <a:lnTo>
                <a:pt x="0" y="35393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F044AB-8CEC-A84F-8F52-4FCC107D8C88}">
      <dsp:nvSpPr>
        <dsp:cNvPr id="0" name=""/>
        <dsp:cNvSpPr/>
      </dsp:nvSpPr>
      <dsp:spPr>
        <a:xfrm>
          <a:off x="5953402" y="1129095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275D1B7-4188-2748-B265-EDD63B6DC2A1}">
      <dsp:nvSpPr>
        <dsp:cNvPr id="0" name=""/>
        <dsp:cNvSpPr/>
      </dsp:nvSpPr>
      <dsp:spPr>
        <a:xfrm>
          <a:off x="6088620" y="1257552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Clustering</a:t>
          </a:r>
        </a:p>
      </dsp:txBody>
      <dsp:txXfrm>
        <a:off x="6111254" y="1280186"/>
        <a:ext cx="1171694" cy="727503"/>
      </dsp:txXfrm>
    </dsp:sp>
    <dsp:sp modelId="{B1C824EF-8976-1A4A-9C26-EBFC02380E44}">
      <dsp:nvSpPr>
        <dsp:cNvPr id="0" name=""/>
        <dsp:cNvSpPr/>
      </dsp:nvSpPr>
      <dsp:spPr>
        <a:xfrm>
          <a:off x="2234905" y="2255799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098D4B4-0F16-F344-99C2-A9F8CEE187D7}">
      <dsp:nvSpPr>
        <dsp:cNvPr id="0" name=""/>
        <dsp:cNvSpPr/>
      </dsp:nvSpPr>
      <dsp:spPr>
        <a:xfrm>
          <a:off x="2370123" y="2384257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Particional</a:t>
          </a:r>
        </a:p>
      </dsp:txBody>
      <dsp:txXfrm>
        <a:off x="2392757" y="2406891"/>
        <a:ext cx="1171694" cy="727503"/>
      </dsp:txXfrm>
    </dsp:sp>
    <dsp:sp modelId="{8F0FC7FD-86E7-3348-9FE1-5A7A72CB20C0}">
      <dsp:nvSpPr>
        <dsp:cNvPr id="0" name=""/>
        <dsp:cNvSpPr/>
      </dsp:nvSpPr>
      <dsp:spPr>
        <a:xfrm>
          <a:off x="3807" y="3382504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1C81297-CF3E-654D-9A86-002082CE7232}">
      <dsp:nvSpPr>
        <dsp:cNvPr id="0" name=""/>
        <dsp:cNvSpPr/>
      </dsp:nvSpPr>
      <dsp:spPr>
        <a:xfrm>
          <a:off x="139025" y="3510961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Centroide</a:t>
          </a:r>
        </a:p>
      </dsp:txBody>
      <dsp:txXfrm>
        <a:off x="161659" y="3533595"/>
        <a:ext cx="1171694" cy="727503"/>
      </dsp:txXfrm>
    </dsp:sp>
    <dsp:sp modelId="{B0F8B6D9-869A-3C4C-8A8C-0B47E65FF6D1}">
      <dsp:nvSpPr>
        <dsp:cNvPr id="0" name=""/>
        <dsp:cNvSpPr/>
      </dsp:nvSpPr>
      <dsp:spPr>
        <a:xfrm>
          <a:off x="1491206" y="3382504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2DCA3A3-D2B1-1B48-891D-D074A3EFDBC4}">
      <dsp:nvSpPr>
        <dsp:cNvPr id="0" name=""/>
        <dsp:cNvSpPr/>
      </dsp:nvSpPr>
      <dsp:spPr>
        <a:xfrm>
          <a:off x="1626424" y="3510961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Basado en modelo</a:t>
          </a:r>
        </a:p>
      </dsp:txBody>
      <dsp:txXfrm>
        <a:off x="1649058" y="3533595"/>
        <a:ext cx="1171694" cy="727503"/>
      </dsp:txXfrm>
    </dsp:sp>
    <dsp:sp modelId="{46CABA88-4CA4-004A-B1D6-6C90D2CF6786}">
      <dsp:nvSpPr>
        <dsp:cNvPr id="0" name=""/>
        <dsp:cNvSpPr/>
      </dsp:nvSpPr>
      <dsp:spPr>
        <a:xfrm>
          <a:off x="2978604" y="3382504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C308A1F-8D45-C749-AC8D-64BB2272934D}">
      <dsp:nvSpPr>
        <dsp:cNvPr id="0" name=""/>
        <dsp:cNvSpPr/>
      </dsp:nvSpPr>
      <dsp:spPr>
        <a:xfrm>
          <a:off x="3113823" y="3510961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Teoría de Gráficas</a:t>
          </a:r>
        </a:p>
      </dsp:txBody>
      <dsp:txXfrm>
        <a:off x="3136457" y="3533595"/>
        <a:ext cx="1171694" cy="727503"/>
      </dsp:txXfrm>
    </dsp:sp>
    <dsp:sp modelId="{0C294CDA-A1A8-CC41-AAAB-D499BC76D982}">
      <dsp:nvSpPr>
        <dsp:cNvPr id="0" name=""/>
        <dsp:cNvSpPr/>
      </dsp:nvSpPr>
      <dsp:spPr>
        <a:xfrm>
          <a:off x="4466003" y="3382504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421A942-A394-8B4D-84E9-A520295B11E7}">
      <dsp:nvSpPr>
        <dsp:cNvPr id="0" name=""/>
        <dsp:cNvSpPr/>
      </dsp:nvSpPr>
      <dsp:spPr>
        <a:xfrm>
          <a:off x="4601221" y="3510961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Espectral</a:t>
          </a:r>
        </a:p>
      </dsp:txBody>
      <dsp:txXfrm>
        <a:off x="4623855" y="3533595"/>
        <a:ext cx="1171694" cy="727503"/>
      </dsp:txXfrm>
    </dsp:sp>
    <dsp:sp modelId="{A7D9FA4D-D3CE-7B4F-A7E6-90BCF6BBE726}">
      <dsp:nvSpPr>
        <dsp:cNvPr id="0" name=""/>
        <dsp:cNvSpPr/>
      </dsp:nvSpPr>
      <dsp:spPr>
        <a:xfrm>
          <a:off x="6697101" y="2255799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B94A90-8493-9741-92CA-62A8264C0196}">
      <dsp:nvSpPr>
        <dsp:cNvPr id="0" name=""/>
        <dsp:cNvSpPr/>
      </dsp:nvSpPr>
      <dsp:spPr>
        <a:xfrm>
          <a:off x="6832319" y="2384257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Jerárquico</a:t>
          </a:r>
        </a:p>
      </dsp:txBody>
      <dsp:txXfrm>
        <a:off x="6854953" y="2406891"/>
        <a:ext cx="1171694" cy="727503"/>
      </dsp:txXfrm>
    </dsp:sp>
    <dsp:sp modelId="{5666F233-03DA-1744-8F20-964F6BA743D2}">
      <dsp:nvSpPr>
        <dsp:cNvPr id="0" name=""/>
        <dsp:cNvSpPr/>
      </dsp:nvSpPr>
      <dsp:spPr>
        <a:xfrm>
          <a:off x="5953402" y="3382504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0121D65-E540-5242-83C0-074D66E84F54}">
      <dsp:nvSpPr>
        <dsp:cNvPr id="0" name=""/>
        <dsp:cNvSpPr/>
      </dsp:nvSpPr>
      <dsp:spPr>
        <a:xfrm>
          <a:off x="6088620" y="3510961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Divisivo</a:t>
          </a:r>
        </a:p>
      </dsp:txBody>
      <dsp:txXfrm>
        <a:off x="6111254" y="3533595"/>
        <a:ext cx="1171694" cy="727503"/>
      </dsp:txXfrm>
    </dsp:sp>
    <dsp:sp modelId="{E511DB42-0A6A-794E-A7B5-86A55A79DF74}">
      <dsp:nvSpPr>
        <dsp:cNvPr id="0" name=""/>
        <dsp:cNvSpPr/>
      </dsp:nvSpPr>
      <dsp:spPr>
        <a:xfrm>
          <a:off x="7440800" y="3382504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CA40C777-E751-444D-8ACB-65FFD95B3408}">
      <dsp:nvSpPr>
        <dsp:cNvPr id="0" name=""/>
        <dsp:cNvSpPr/>
      </dsp:nvSpPr>
      <dsp:spPr>
        <a:xfrm>
          <a:off x="7576018" y="3510961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Aglomerativo</a:t>
          </a:r>
        </a:p>
      </dsp:txBody>
      <dsp:txXfrm>
        <a:off x="7598652" y="3533595"/>
        <a:ext cx="1171694" cy="727503"/>
      </dsp:txXfrm>
    </dsp:sp>
    <dsp:sp modelId="{2AF95BB0-B728-6245-8059-DB56817284A9}">
      <dsp:nvSpPr>
        <dsp:cNvPr id="0" name=""/>
        <dsp:cNvSpPr/>
      </dsp:nvSpPr>
      <dsp:spPr>
        <a:xfrm>
          <a:off x="9671898" y="2255799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4E09FD4-DE60-394D-9E28-FB283C0122F8}">
      <dsp:nvSpPr>
        <dsp:cNvPr id="0" name=""/>
        <dsp:cNvSpPr/>
      </dsp:nvSpPr>
      <dsp:spPr>
        <a:xfrm>
          <a:off x="9807116" y="2384257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Bayesiano</a:t>
          </a:r>
        </a:p>
      </dsp:txBody>
      <dsp:txXfrm>
        <a:off x="9829750" y="2406891"/>
        <a:ext cx="1171694" cy="727503"/>
      </dsp:txXfrm>
    </dsp:sp>
    <dsp:sp modelId="{C5D8DC1E-3E04-9143-9137-B3D4A1FA4E5F}">
      <dsp:nvSpPr>
        <dsp:cNvPr id="0" name=""/>
        <dsp:cNvSpPr/>
      </dsp:nvSpPr>
      <dsp:spPr>
        <a:xfrm>
          <a:off x="8928199" y="3382504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8770940-3E03-6843-919C-B9DE460D3F1C}">
      <dsp:nvSpPr>
        <dsp:cNvPr id="0" name=""/>
        <dsp:cNvSpPr/>
      </dsp:nvSpPr>
      <dsp:spPr>
        <a:xfrm>
          <a:off x="9063417" y="3510961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Basado en desicion</a:t>
          </a:r>
        </a:p>
      </dsp:txBody>
      <dsp:txXfrm>
        <a:off x="9086051" y="3533595"/>
        <a:ext cx="1171694" cy="727503"/>
      </dsp:txXfrm>
    </dsp:sp>
    <dsp:sp modelId="{A27FC6E0-61D9-B849-B229-E9C97D8E1FD9}">
      <dsp:nvSpPr>
        <dsp:cNvPr id="0" name=""/>
        <dsp:cNvSpPr/>
      </dsp:nvSpPr>
      <dsp:spPr>
        <a:xfrm>
          <a:off x="10415597" y="3382504"/>
          <a:ext cx="1216962" cy="77277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EC69702D-087D-2348-BFA4-5D28A3D8C7BE}">
      <dsp:nvSpPr>
        <dsp:cNvPr id="0" name=""/>
        <dsp:cNvSpPr/>
      </dsp:nvSpPr>
      <dsp:spPr>
        <a:xfrm>
          <a:off x="10550815" y="3510961"/>
          <a:ext cx="1216962" cy="77277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500" kern="1200" dirty="0"/>
            <a:t>No paramétrico</a:t>
          </a:r>
        </a:p>
      </dsp:txBody>
      <dsp:txXfrm>
        <a:off x="10573449" y="3533595"/>
        <a:ext cx="1171694" cy="7275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308AC8-F76A-284E-A22F-F27E8548282F}">
      <dsp:nvSpPr>
        <dsp:cNvPr id="0" name=""/>
        <dsp:cNvSpPr/>
      </dsp:nvSpPr>
      <dsp:spPr>
        <a:xfrm>
          <a:off x="0" y="131335"/>
          <a:ext cx="6263640" cy="10069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Para la mayoría de las aplicaciones la apreciación experta sigue siendo lo más importante</a:t>
          </a:r>
          <a:endParaRPr lang="en-US" sz="1800" kern="1200"/>
        </a:p>
      </dsp:txBody>
      <dsp:txXfrm>
        <a:off x="49154" y="180489"/>
        <a:ext cx="6165332" cy="908623"/>
      </dsp:txXfrm>
    </dsp:sp>
    <dsp:sp modelId="{4700596E-3EDB-BC4C-A579-71EAC501BC41}">
      <dsp:nvSpPr>
        <dsp:cNvPr id="0" name=""/>
        <dsp:cNvSpPr/>
      </dsp:nvSpPr>
      <dsp:spPr>
        <a:xfrm>
          <a:off x="0" y="1190107"/>
          <a:ext cx="6263640" cy="1006931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Posibilidad de tener una interpretabilidad de los regrupamientos</a:t>
          </a:r>
          <a:endParaRPr lang="en-US" sz="1800" kern="1200"/>
        </a:p>
      </dsp:txBody>
      <dsp:txXfrm>
        <a:off x="49154" y="1239261"/>
        <a:ext cx="6165332" cy="908623"/>
      </dsp:txXfrm>
    </dsp:sp>
    <dsp:sp modelId="{060CD930-2BAD-954F-8616-9E768BB4AC45}">
      <dsp:nvSpPr>
        <dsp:cNvPr id="0" name=""/>
        <dsp:cNvSpPr/>
      </dsp:nvSpPr>
      <dsp:spPr>
        <a:xfrm>
          <a:off x="0" y="2248878"/>
          <a:ext cx="6263640" cy="1006931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>
              <a:hlinkClick xmlns:r="http://schemas.openxmlformats.org/officeDocument/2006/relationships" r:id="rId1"/>
            </a:rPr>
            <a:t>Diferentes medidas, todas subjetivas</a:t>
          </a:r>
          <a:endParaRPr lang="en-US" sz="1800" kern="1200"/>
        </a:p>
      </dsp:txBody>
      <dsp:txXfrm>
        <a:off x="49154" y="2298032"/>
        <a:ext cx="6165332" cy="908623"/>
      </dsp:txXfrm>
    </dsp:sp>
    <dsp:sp modelId="{A9FA303C-19B0-034B-BC1F-47F215C5EEB3}">
      <dsp:nvSpPr>
        <dsp:cNvPr id="0" name=""/>
        <dsp:cNvSpPr/>
      </dsp:nvSpPr>
      <dsp:spPr>
        <a:xfrm>
          <a:off x="0" y="3307649"/>
          <a:ext cx="6263640" cy="1006931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Por mediciones intrinsecas en la formación de los regrupamientos</a:t>
          </a:r>
          <a:endParaRPr lang="en-US" sz="1800" kern="1200"/>
        </a:p>
      </dsp:txBody>
      <dsp:txXfrm>
        <a:off x="49154" y="3356803"/>
        <a:ext cx="6165332" cy="908623"/>
      </dsp:txXfrm>
    </dsp:sp>
    <dsp:sp modelId="{E02C95E7-6083-1C42-B9C1-51DBA3518AFD}">
      <dsp:nvSpPr>
        <dsp:cNvPr id="0" name=""/>
        <dsp:cNvSpPr/>
      </dsp:nvSpPr>
      <dsp:spPr>
        <a:xfrm>
          <a:off x="0" y="4366420"/>
          <a:ext cx="6263640" cy="1006931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 dirty="0"/>
            <a:t>Si existe un conjunto de “clases” preasignadas a un conjunto relativamente pequeño de datos, medidas basadas en teoría de la información</a:t>
          </a:r>
          <a:endParaRPr lang="en-US" sz="1800" kern="1200" dirty="0"/>
        </a:p>
      </dsp:txBody>
      <dsp:txXfrm>
        <a:off x="49154" y="4415574"/>
        <a:ext cx="6165332" cy="9086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56E5ED-3FD7-FE42-989E-8E9BF06DDEEB}">
      <dsp:nvSpPr>
        <dsp:cNvPr id="0" name=""/>
        <dsp:cNvSpPr/>
      </dsp:nvSpPr>
      <dsp:spPr>
        <a:xfrm>
          <a:off x="0" y="922194"/>
          <a:ext cx="6263640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/>
            <a:t>Simple de implementar</a:t>
          </a:r>
          <a:endParaRPr lang="en-US" sz="3500" kern="1200"/>
        </a:p>
      </dsp:txBody>
      <dsp:txXfrm>
        <a:off x="40980" y="963174"/>
        <a:ext cx="6181680" cy="757514"/>
      </dsp:txXfrm>
    </dsp:sp>
    <dsp:sp modelId="{61676B54-8EE9-5F4A-A9E9-7644C7554688}">
      <dsp:nvSpPr>
        <dsp:cNvPr id="0" name=""/>
        <dsp:cNvSpPr/>
      </dsp:nvSpPr>
      <dsp:spPr>
        <a:xfrm>
          <a:off x="0" y="1862469"/>
          <a:ext cx="6263640" cy="839474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/>
            <a:t>Eficiente: complejidad casi lineal</a:t>
          </a:r>
          <a:endParaRPr lang="en-US" sz="3500" kern="1200"/>
        </a:p>
      </dsp:txBody>
      <dsp:txXfrm>
        <a:off x="40980" y="1903449"/>
        <a:ext cx="6181680" cy="757514"/>
      </dsp:txXfrm>
    </dsp:sp>
    <dsp:sp modelId="{28BD47D0-7BB9-A549-9579-573F22937273}">
      <dsp:nvSpPr>
        <dsp:cNvPr id="0" name=""/>
        <dsp:cNvSpPr/>
      </dsp:nvSpPr>
      <dsp:spPr>
        <a:xfrm>
          <a:off x="0" y="2802743"/>
          <a:ext cx="6263640" cy="839474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/>
            <a:t>Popular</a:t>
          </a:r>
          <a:endParaRPr lang="en-US" sz="3500" kern="1200"/>
        </a:p>
      </dsp:txBody>
      <dsp:txXfrm>
        <a:off x="40980" y="2843723"/>
        <a:ext cx="6181680" cy="757514"/>
      </dsp:txXfrm>
    </dsp:sp>
    <dsp:sp modelId="{15C69E2F-CE9F-6545-A621-6D77C8101472}">
      <dsp:nvSpPr>
        <dsp:cNvPr id="0" name=""/>
        <dsp:cNvSpPr/>
      </dsp:nvSpPr>
      <dsp:spPr>
        <a:xfrm>
          <a:off x="0" y="3743019"/>
          <a:ext cx="6263640" cy="839474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500" kern="1200"/>
            <a:t>Mínimo local</a:t>
          </a:r>
          <a:endParaRPr lang="en-US" sz="3500" kern="1200"/>
        </a:p>
      </dsp:txBody>
      <dsp:txXfrm>
        <a:off x="40980" y="3783999"/>
        <a:ext cx="6181680" cy="7575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E64E91-805E-4CAA-8D17-292E951355CF}">
      <dsp:nvSpPr>
        <dsp:cNvPr id="0" name=""/>
        <dsp:cNvSpPr/>
      </dsp:nvSpPr>
      <dsp:spPr>
        <a:xfrm>
          <a:off x="282221" y="159118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EB9B95-8526-4AF1-AA31-A9AAFE149D84}">
      <dsp:nvSpPr>
        <dsp:cNvPr id="0" name=""/>
        <dsp:cNvSpPr/>
      </dsp:nvSpPr>
      <dsp:spPr>
        <a:xfrm>
          <a:off x="570337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4A8137-7419-40AA-9D7B-CB10DED65933}">
      <dsp:nvSpPr>
        <dsp:cNvPr id="0" name=""/>
        <dsp:cNvSpPr/>
      </dsp:nvSpPr>
      <dsp:spPr>
        <a:xfrm>
          <a:off x="1948202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¿Para qué sirve el análisis aglomerativo?</a:t>
          </a:r>
          <a:endParaRPr lang="en-US" sz="2400" kern="1200"/>
        </a:p>
      </dsp:txBody>
      <dsp:txXfrm>
        <a:off x="1948202" y="159118"/>
        <a:ext cx="3233964" cy="1371985"/>
      </dsp:txXfrm>
    </dsp:sp>
    <dsp:sp modelId="{AF6B3F80-D3DA-4313-B2FA-94D1F936A217}">
      <dsp:nvSpPr>
        <dsp:cNvPr id="0" name=""/>
        <dsp:cNvSpPr/>
      </dsp:nvSpPr>
      <dsp:spPr>
        <a:xfrm>
          <a:off x="5745661" y="159118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76362-4B66-4007-9831-E80814D5EC9E}">
      <dsp:nvSpPr>
        <dsp:cNvPr id="0" name=""/>
        <dsp:cNvSpPr/>
      </dsp:nvSpPr>
      <dsp:spPr>
        <a:xfrm>
          <a:off x="6033778" y="447234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533A4-F2D0-42E1-8CD5-338D2B3EE52D}">
      <dsp:nvSpPr>
        <dsp:cNvPr id="0" name=""/>
        <dsp:cNvSpPr/>
      </dsp:nvSpPr>
      <dsp:spPr>
        <a:xfrm>
          <a:off x="7411643" y="159118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¿Qué tipos de clustering existen?</a:t>
          </a:r>
          <a:endParaRPr lang="en-US" sz="2400" kern="1200" dirty="0"/>
        </a:p>
      </dsp:txBody>
      <dsp:txXfrm>
        <a:off x="7411643" y="159118"/>
        <a:ext cx="3233964" cy="1371985"/>
      </dsp:txXfrm>
    </dsp:sp>
    <dsp:sp modelId="{F08DF5A6-CC51-44C0-B944-70E11EBAEE8B}">
      <dsp:nvSpPr>
        <dsp:cNvPr id="0" name=""/>
        <dsp:cNvSpPr/>
      </dsp:nvSpPr>
      <dsp:spPr>
        <a:xfrm>
          <a:off x="282221" y="2158301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BAFF80-6687-4D1A-B42E-D573C32D09E3}">
      <dsp:nvSpPr>
        <dsp:cNvPr id="0" name=""/>
        <dsp:cNvSpPr/>
      </dsp:nvSpPr>
      <dsp:spPr>
        <a:xfrm>
          <a:off x="570337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0A951-B79E-47A0-9D54-AC9FCE8719CD}">
      <dsp:nvSpPr>
        <dsp:cNvPr id="0" name=""/>
        <dsp:cNvSpPr/>
      </dsp:nvSpPr>
      <dsp:spPr>
        <a:xfrm>
          <a:off x="1948202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¿Porqué usar diferentes técnicas?</a:t>
          </a:r>
          <a:endParaRPr lang="en-US" sz="2400" kern="1200"/>
        </a:p>
      </dsp:txBody>
      <dsp:txXfrm>
        <a:off x="1948202" y="2158301"/>
        <a:ext cx="3233964" cy="1371985"/>
      </dsp:txXfrm>
    </dsp:sp>
    <dsp:sp modelId="{E5C075AF-23F8-499C-BE88-022E2D2906F8}">
      <dsp:nvSpPr>
        <dsp:cNvPr id="0" name=""/>
        <dsp:cNvSpPr/>
      </dsp:nvSpPr>
      <dsp:spPr>
        <a:xfrm>
          <a:off x="5745661" y="2158301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B5A1F9-DB67-4749-879A-2498FF489346}">
      <dsp:nvSpPr>
        <dsp:cNvPr id="0" name=""/>
        <dsp:cNvSpPr/>
      </dsp:nvSpPr>
      <dsp:spPr>
        <a:xfrm>
          <a:off x="6033778" y="2446418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398CE-38AD-407F-855F-F01785284D5A}">
      <dsp:nvSpPr>
        <dsp:cNvPr id="0" name=""/>
        <dsp:cNvSpPr/>
      </dsp:nvSpPr>
      <dsp:spPr>
        <a:xfrm>
          <a:off x="7411643" y="2158301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 dirty="0"/>
            <a:t>¿Cómo saber si un método es bueno?</a:t>
          </a:r>
          <a:endParaRPr lang="en-US" sz="2400" kern="1200" dirty="0"/>
        </a:p>
      </dsp:txBody>
      <dsp:txXfrm>
        <a:off x="7411643" y="2158301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841E19-FD00-4740-A9E6-4B82A95678E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BB55-3000-0447-8A0F-7DFACD656DE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54135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7BB55-3000-0447-8A0F-7DFACD656DE7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921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D96D-4D48-554A-B8AD-B817A05C0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9EF5C01-A23E-024C-B0FF-AE5801491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5D22000-BEA9-8E4A-A461-C6F42E907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0FC379-E949-8B42-A41C-50D85030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229FCF-801C-894D-A247-9C715AE6F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854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CAF65-C8F1-4545-95BE-AED789AC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2709697-3873-664F-AD72-22939AE41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3A6C25-467A-9244-8999-3B8842B7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A60EE3-A087-264C-9F4D-FFD95BA60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FF845C-FCA3-5841-B73B-563E52277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595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6186A3-9E5C-7549-8D8E-E762B04101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3DD68C-D63C-3541-BC2D-2846424BA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A911B9-869A-3E4D-A119-02E6B3448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9D63AA-2E7C-1545-8785-5EBAA5272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052B75-6112-374A-8D1E-8F8CA0C18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7431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65CB-0E8F-2B49-9162-A01BB86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00A1B2-BD84-044D-8DD4-DDC78D7F4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C4CCD1-728B-1244-84E1-7B3D2F9AF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BDBF30-185D-8A4D-BEE4-B9495155A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8782AE-B1FC-534E-9F7A-79D5C8C6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4536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D6B657-FD1A-5448-BC86-6F5033069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B74FA0-C045-D74B-878C-47121C3AC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6BD3D5-1098-F94D-9529-96C57737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6D83A0-1B97-AC49-9C1C-4D33C02B5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E840F6-876C-254E-86AA-9AA00E43B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3318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92182-7582-8846-90C6-794EBB30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A9D61-6E94-EC4F-946B-E6701B863F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649B6-43A0-284B-AB25-F3F149FA7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6EB1C38-D4E0-664F-A2BD-4A393DC9C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74ACC4-1133-A34E-A5F7-7C1E6629B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4FD5F3-17F6-C942-A91E-EF7C4D96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858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2D4674-873D-7B42-A38D-3AE4CAB13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52208F-1D59-0E41-B96E-4F9C3DD54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5838F3E-C4C5-5A4D-A506-71BB86B9E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759E04-6190-0D49-B2A1-08C3BFDDA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7DD6C55-BA34-D949-9659-AB2C5CC38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640BB48-4FA0-C445-91CB-E63B27503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71E611-AF95-3B45-830D-E19A855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BDFD145-028D-2249-B4E1-1CDD2D032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4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DF4D17-AD97-934C-AE17-A6D01E26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5A8107-A28C-CB42-9C70-87885B30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7681DF0-72AC-464A-95AE-02A00317B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EAF0A69-5CBF-C943-8914-846BEEEB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2730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028B890-1CD3-BB4D-A162-D37CB0D4A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162047-EB64-B240-922C-38F833BC7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829EC9-5580-064A-943E-57D8B816B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04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4856C2-31BE-D940-90DA-6D59112E8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ECEE28-B650-174E-9F78-F44D83934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D7469A-C9FB-4F4B-AAB9-A7085B942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4A8EE0-7B18-FC4B-8E16-3D387C1E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B6FFA7-9F93-964F-8BD8-E8EAACAA1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1EE99D-0628-B047-8B64-F0EDEBCC0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3124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379DF-D054-8B4D-B7F5-10D5B5CE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C7F0C5A-03DE-FD41-9F0D-BA37E0B3B8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AFE4C2-BA5C-DA4F-BC4F-5BDFEA63A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886BBE4-17C6-3049-81A3-0F6CE0A8E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6E6F96-9CE2-ED41-8717-1E34A8749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C7A4A4-DDD0-D74D-A1EC-0A48A5665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353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804A7A-0986-714F-9F77-B325A01F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1BF287-CD57-5B4C-8508-F4626D97A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35C7B9-8823-7147-925F-F560257E52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7506D-7CA9-0F42-9770-4038814BE940}" type="datetimeFigureOut">
              <a:rPr lang="es-MX" smtClean="0"/>
              <a:t>15/04/23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914F33-FACB-FC45-8D85-E9EC41AB6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8A36F-8C0F-D14F-A2B4-7662D27981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A8FE0-7BEA-4745-A545-C1108724E4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7496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towardsdatascience.com/a-gentle-introduction-to-hdbscan-and-density-based-clustering-5fd79329c1e8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CDA1A2E9-63FE-408D-A803-8E306ECAB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058" y="450221"/>
            <a:ext cx="11272742" cy="3918123"/>
          </a:xfrm>
          <a:prstGeom prst="rect">
            <a:avLst/>
          </a:prstGeom>
          <a:solidFill>
            <a:srgbClr val="595959">
              <a:alpha val="95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9A568C-4B1B-DC40-AF69-05404F837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669" y="1111086"/>
            <a:ext cx="10011831" cy="2623885"/>
          </a:xfrm>
        </p:spPr>
        <p:txBody>
          <a:bodyPr anchor="ctr">
            <a:normAutofit/>
          </a:bodyPr>
          <a:lstStyle/>
          <a:p>
            <a:pPr algn="l"/>
            <a:r>
              <a:rPr lang="es-MX">
                <a:solidFill>
                  <a:srgbClr val="FFFFFF"/>
                </a:solidFill>
              </a:rPr>
              <a:t>Aprendizaje no supervisado</a:t>
            </a:r>
          </a:p>
        </p:txBody>
      </p:sp>
      <p:sp>
        <p:nvSpPr>
          <p:cNvPr id="1029" name="Rectangle 72">
            <a:extLst>
              <a:ext uri="{FF2B5EF4-FFF2-40B4-BE49-F238E27FC236}">
                <a16:creationId xmlns:a16="http://schemas.microsoft.com/office/drawing/2014/main" id="{FBE9F90C-C163-435B-9A68-D15C92D1C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21269"/>
            <a:ext cx="6720830" cy="1877811"/>
          </a:xfrm>
          <a:prstGeom prst="rect">
            <a:avLst/>
          </a:prstGeom>
          <a:solidFill>
            <a:srgbClr val="7F7F7F">
              <a:alpha val="20000"/>
            </a:srgb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34916FB-20B2-3F4A-AD98-F9BCD257C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9500" y="4843002"/>
            <a:ext cx="5433479" cy="1234345"/>
          </a:xfrm>
        </p:spPr>
        <p:txBody>
          <a:bodyPr anchor="ctr">
            <a:normAutofit/>
          </a:bodyPr>
          <a:lstStyle/>
          <a:p>
            <a:pPr algn="l"/>
            <a:r>
              <a:rPr lang="es-MX" sz="2800" b="1" dirty="0">
                <a:solidFill>
                  <a:srgbClr val="1B1B1B"/>
                </a:solidFill>
              </a:rPr>
              <a:t>Aprendizaje Automático Aplicado</a:t>
            </a:r>
          </a:p>
          <a:p>
            <a:pPr algn="l"/>
            <a:r>
              <a:rPr lang="es-MX" sz="2600" dirty="0">
                <a:solidFill>
                  <a:srgbClr val="1B1B1B"/>
                </a:solidFill>
              </a:rPr>
              <a:t>Julio Waissman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F47B6F-7F30-1C4C-9FDA-2BBDB98A50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745" t="-3921" r="-10745" b="-4633"/>
          <a:stretch/>
        </p:blipFill>
        <p:spPr bwMode="auto">
          <a:xfrm>
            <a:off x="7340960" y="4521269"/>
            <a:ext cx="2115455" cy="1890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0" name="Rectangle 74">
            <a:extLst>
              <a:ext uri="{FF2B5EF4-FFF2-40B4-BE49-F238E27FC236}">
                <a16:creationId xmlns:a16="http://schemas.microsoft.com/office/drawing/2014/main" id="{1A882A9F-F4E9-4E23-8F0B-20B5DF42E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19345" y="4521270"/>
            <a:ext cx="2115455" cy="1890204"/>
          </a:xfrm>
          <a:prstGeom prst="rect">
            <a:avLst/>
          </a:prstGeom>
          <a:solidFill>
            <a:srgbClr val="3C7988">
              <a:alpha val="95000"/>
            </a:srgbClr>
          </a:solidFill>
          <a:ln w="25400">
            <a:solidFill>
              <a:srgbClr val="3C7988">
                <a:alpha val="9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0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753E6-0395-9748-B60C-21BF765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K-medias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D8A5DD9-4A83-DF42-AC19-F2270FDA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345" y="1927894"/>
            <a:ext cx="7935310" cy="493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85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753E6-0395-9748-B60C-21BF765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K-medias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D56508-31C6-2A44-A332-F250CD16F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4425" y="1908772"/>
            <a:ext cx="6243145" cy="4949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562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753E6-0395-9748-B60C-21BF765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K-medias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8500D30-3AA0-D849-9EC1-0DF0F150A3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9"/>
          <a:stretch/>
        </p:blipFill>
        <p:spPr>
          <a:xfrm>
            <a:off x="2932384" y="1915064"/>
            <a:ext cx="6327227" cy="485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17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753E6-0395-9748-B60C-21BF765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K-medias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9F8178-C82B-2941-9E9F-EFA21EFD8A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61"/>
          <a:stretch/>
        </p:blipFill>
        <p:spPr>
          <a:xfrm>
            <a:off x="2874578" y="1936085"/>
            <a:ext cx="6400800" cy="4921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9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58753E6-0395-9748-B60C-21BF76589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K-medias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3A04C9-3039-7D4E-B33A-2AB6691679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26"/>
          <a:stretch/>
        </p:blipFill>
        <p:spPr>
          <a:xfrm>
            <a:off x="3005958" y="2027609"/>
            <a:ext cx="6222124" cy="483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39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60DDB4-C7AC-F444-AE6D-BDE930CAF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K-medias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3EA8E89-CAA3-B04B-9B37-23E01C620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9072" y="913996"/>
            <a:ext cx="7000095" cy="50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28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580EFEB-C6A3-6842-9560-EA6F7925F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5400" dirty="0">
                <a:solidFill>
                  <a:schemeClr val="bg1"/>
                </a:solidFill>
              </a:rPr>
              <a:t>Ventajas de las K-medias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5DD43D9-A4B2-0F3C-F2AC-7DFA462485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891456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727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AA16E1-1FA8-5043-993B-0B0320C7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Desventajas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 las K-medias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8053145-113E-4643-9F50-792908E0E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027" y="1142383"/>
            <a:ext cx="5881662" cy="444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5645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1C486-CC45-9E42-A97F-5C80EE86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Desventajas de las K-medias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515FF5-2E57-3A41-BEC9-3617527F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621" y="2139351"/>
            <a:ext cx="7568756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37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687AEF7-7319-DA49-986E-247FDDA4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Desventajas de las K-medias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43702B-3684-5148-A5CB-AF420D73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460" y="2139351"/>
            <a:ext cx="9031079" cy="416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945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296D1D1-844F-2B4A-AAD7-AFBA0285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5600">
                <a:solidFill>
                  <a:schemeClr val="bg1"/>
                </a:solidFill>
              </a:rPr>
              <a:t>Direrentes tipos de aprendizaje no supervisado</a:t>
            </a:r>
          </a:p>
        </p:txBody>
      </p:sp>
      <p:graphicFrame>
        <p:nvGraphicFramePr>
          <p:cNvPr id="6" name="Marcador de contenido 3">
            <a:extLst>
              <a:ext uri="{FF2B5EF4-FFF2-40B4-BE49-F238E27FC236}">
                <a16:creationId xmlns:a16="http://schemas.microsoft.com/office/drawing/2014/main" id="{C7C228F5-0CC6-2546-08C9-1199BE2356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65273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630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A58148-D452-4F6F-A2FE-EED968DE1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386463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7684241-7CF6-604A-81CF-506CC618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724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s-MX" sz="4800">
                <a:solidFill>
                  <a:schemeClr val="bg1"/>
                </a:solidFill>
              </a:rPr>
              <a:t>DBSCAN</a:t>
            </a:r>
          </a:p>
        </p:txBody>
      </p:sp>
      <p:pic>
        <p:nvPicPr>
          <p:cNvPr id="7" name="Graphic 6" descr="Procesador">
            <a:extLst>
              <a:ext uri="{FF2B5EF4-FFF2-40B4-BE49-F238E27FC236}">
                <a16:creationId xmlns:a16="http://schemas.microsoft.com/office/drawing/2014/main" id="{98EA04C4-AC61-E5B7-8E4B-FD36910988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2271" y="2122544"/>
            <a:ext cx="914400" cy="914400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E7E340-D77A-BD4B-9667-840522AD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0719" y="641615"/>
            <a:ext cx="7289799" cy="553349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MX" b="1" dirty="0"/>
              <a:t>Density-based spatial clustering of applications with noise</a:t>
            </a:r>
          </a:p>
          <a:p>
            <a:pPr marL="0" indent="0">
              <a:buNone/>
            </a:pPr>
            <a:endParaRPr lang="es-MX" b="1" dirty="0"/>
          </a:p>
          <a:p>
            <a:r>
              <a:rPr lang="es-MX" dirty="0"/>
              <a:t>Un punto núcleo es un dato que al menos </a:t>
            </a:r>
            <a:r>
              <a:rPr lang="es-MX" i="1" dirty="0"/>
              <a:t>minPts</a:t>
            </a:r>
            <a:r>
              <a:rPr lang="es-MX" dirty="0"/>
              <a:t> puntos están a una distancia </a:t>
            </a:r>
            <a:r>
              <a:rPr lang="el-GR" dirty="0"/>
              <a:t>ε </a:t>
            </a:r>
            <a:r>
              <a:rPr lang="es-MX" dirty="0"/>
              <a:t>de él </a:t>
            </a:r>
          </a:p>
          <a:p>
            <a:r>
              <a:rPr lang="es-MX" dirty="0"/>
              <a:t>Un punto q es alcanzable desde p si existe una secuencia de puntos nucleo entre ellos y se encuentre a una distancia </a:t>
            </a:r>
            <a:r>
              <a:rPr lang="el-GR" dirty="0"/>
              <a:t>ε </a:t>
            </a:r>
            <a:r>
              <a:rPr lang="es-MX" dirty="0"/>
              <a:t>de alguno de ellos</a:t>
            </a:r>
          </a:p>
          <a:p>
            <a:r>
              <a:rPr lang="es-MX" dirty="0"/>
              <a:t>Un punto que no sea alcanzable desde cualquier otro punto es considerado ruido</a:t>
            </a:r>
          </a:p>
        </p:txBody>
      </p:sp>
    </p:spTree>
    <p:extLst>
      <p:ext uri="{BB962C8B-B14F-4D97-AF65-F5344CB8AC3E}">
        <p14:creationId xmlns:p14="http://schemas.microsoft.com/office/powerpoint/2010/main" val="1087830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90A0A9-12AA-B245-A98B-05891C3A9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DBSCAN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A0876FE6-5A25-E94A-AFD9-2D57491A15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3027" y="1246522"/>
            <a:ext cx="5881662" cy="4234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1595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8E387F-9559-C840-B218-599BE20B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DBSCAN</a:t>
            </a:r>
          </a:p>
        </p:txBody>
      </p:sp>
      <p:pic>
        <p:nvPicPr>
          <p:cNvPr id="15362" name="Picture 2" descr="An Example Illustrating the Density-Based DBSCAN Clustering Method... |  Download Scientific Diagram">
            <a:extLst>
              <a:ext uri="{FF2B5EF4-FFF2-40B4-BE49-F238E27FC236}">
                <a16:creationId xmlns:a16="http://schemas.microsoft.com/office/drawing/2014/main" id="{049727A1-446C-2643-BD17-BE43ACFCA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392" y="2617076"/>
            <a:ext cx="11989585" cy="3237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490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AFF003F-30AC-8844-9A58-8F8EC77C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Clustering jerárquico</a:t>
            </a:r>
          </a:p>
        </p:txBody>
      </p:sp>
      <p:pic>
        <p:nvPicPr>
          <p:cNvPr id="4" name="Picture 1" descr="page5image66695152">
            <a:extLst>
              <a:ext uri="{FF2B5EF4-FFF2-40B4-BE49-F238E27FC236}">
                <a16:creationId xmlns:a16="http://schemas.microsoft.com/office/drawing/2014/main" id="{5FDC46A1-08A2-EE47-A028-F1F429B3A2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t="2163" r="6726" b="7703"/>
          <a:stretch/>
        </p:blipFill>
        <p:spPr bwMode="auto">
          <a:xfrm>
            <a:off x="2334093" y="2139351"/>
            <a:ext cx="7523813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99372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CF0CDF-6E3E-174A-BE56-9B488EAC9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Dos métodos de clustering jerárquico</a:t>
            </a:r>
          </a:p>
        </p:txBody>
      </p:sp>
      <p:pic>
        <p:nvPicPr>
          <p:cNvPr id="9218" name="Picture 2" descr="Hierarchical clustering, using it to invest | Quantdare">
            <a:extLst>
              <a:ext uri="{FF2B5EF4-FFF2-40B4-BE49-F238E27FC236}">
                <a16:creationId xmlns:a16="http://schemas.microsoft.com/office/drawing/2014/main" id="{DCE3ADD7-7378-A247-96B0-719FDB352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98028" y="2062335"/>
            <a:ext cx="9595944" cy="4678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1166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911B77-2639-664C-ADD4-8FDA25C0F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Método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aglomerativo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 descr="Hierarchical Clustering / Dendrogram: Simple Definition, Examples -  Statistics How To">
            <a:extLst>
              <a:ext uri="{FF2B5EF4-FFF2-40B4-BE49-F238E27FC236}">
                <a16:creationId xmlns:a16="http://schemas.microsoft.com/office/drawing/2014/main" id="{465E9421-D0ED-374E-BC18-EF5983F8C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0916" y="2139351"/>
            <a:ext cx="7950166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6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80BF2EF-DC6F-3C41-ACB0-739C2DEB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Dendograma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 descr="What does the dendrogram show, or what is correlation analysis?">
            <a:extLst>
              <a:ext uri="{FF2B5EF4-FFF2-40B4-BE49-F238E27FC236}">
                <a16:creationId xmlns:a16="http://schemas.microsoft.com/office/drawing/2014/main" id="{8C679D32-2AED-2E47-BC67-B2BF77216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76552" y="1957073"/>
            <a:ext cx="9038896" cy="460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65390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0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1E066B-1F68-4A4C-9C48-B691C713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Enlazado</a:t>
            </a:r>
          </a:p>
        </p:txBody>
      </p:sp>
      <p:pic>
        <p:nvPicPr>
          <p:cNvPr id="10242" name="Picture 2" descr="Springer MRW: [AU:, IDX:]">
            <a:extLst>
              <a:ext uri="{FF2B5EF4-FFF2-40B4-BE49-F238E27FC236}">
                <a16:creationId xmlns:a16="http://schemas.microsoft.com/office/drawing/2014/main" id="{45D05FEE-3DDC-E047-87BE-3CA17DC80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6806" y="2765533"/>
            <a:ext cx="4888726" cy="311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D8A85308-5A63-FA46-9388-FA3CCA9262BA}"/>
              </a:ext>
            </a:extLst>
          </p:cNvPr>
          <p:cNvSpPr txBox="1"/>
          <p:nvPr/>
        </p:nvSpPr>
        <p:spPr>
          <a:xfrm>
            <a:off x="5343804" y="1304117"/>
            <a:ext cx="6620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/>
              <a:t>Basado en una medida de distancia entre instancias</a:t>
            </a:r>
          </a:p>
        </p:txBody>
      </p:sp>
    </p:spTree>
    <p:extLst>
      <p:ext uri="{BB962C8B-B14F-4D97-AF65-F5344CB8AC3E}">
        <p14:creationId xmlns:p14="http://schemas.microsoft.com/office/powerpoint/2010/main" val="98792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70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1E066B-1F68-4A4C-9C48-B691C7130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Enlazado</a:t>
            </a:r>
          </a:p>
        </p:txBody>
      </p:sp>
      <p:pic>
        <p:nvPicPr>
          <p:cNvPr id="12290" name="Picture 2" descr="How to perform hierarchical clustering in R">
            <a:extLst>
              <a:ext uri="{FF2B5EF4-FFF2-40B4-BE49-F238E27FC236}">
                <a16:creationId xmlns:a16="http://schemas.microsoft.com/office/drawing/2014/main" id="{D1441717-50A3-C748-A1F6-4F322A91342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" t="11647" r="6897"/>
          <a:stretch/>
        </p:blipFill>
        <p:spPr bwMode="auto">
          <a:xfrm>
            <a:off x="5271831" y="982717"/>
            <a:ext cx="6636576" cy="489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0314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B9389B-9A2F-8149-94D2-23B03D14A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4303867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Ejemplo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: </a:t>
            </a: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La Eva </a:t>
            </a:r>
            <a:r>
              <a:rPr lang="en-US" dirty="0" err="1">
                <a:solidFill>
                  <a:schemeClr val="bg1"/>
                </a:solidFill>
              </a:rPr>
              <a:t>M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itocondrial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 descr="A Revised Timescale for Human Evolution Based on Ancient Mitochondrial  Genomes: Current Biology">
            <a:extLst>
              <a:ext uri="{FF2B5EF4-FFF2-40B4-BE49-F238E27FC236}">
                <a16:creationId xmlns:a16="http://schemas.microsoft.com/office/drawing/2014/main" id="{45C941C3-76F2-774C-970F-59026BC8D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2827" y="163286"/>
            <a:ext cx="6400800" cy="653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92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8BB9D5-F70B-EE49-A668-3532501E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¿Que es el clustering?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57B069-1BB9-0F45-AB22-5761627EC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58264"/>
            <a:ext cx="10515599" cy="412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3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088529-5617-A34E-9703-C0149FFD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Método divisivo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BDE50D-F7DC-F64C-BC4D-E1D0CB2B5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520" y="756745"/>
            <a:ext cx="6847963" cy="517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730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9044CB-FCD8-D84F-8239-A6A6EDF3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HDBSCAN</a:t>
            </a:r>
            <a:endParaRPr lang="en-US" sz="5400" kern="1200" dirty="0">
              <a:solidFill>
                <a:schemeClr val="bg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196772C2-6AFE-1140-A103-297FABF3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10668" y="2139351"/>
            <a:ext cx="6170662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538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088529-5617-A34E-9703-C0149FFD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Core Distance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2" descr="Core distance with K=7">
            <a:extLst>
              <a:ext uri="{FF2B5EF4-FFF2-40B4-BE49-F238E27FC236}">
                <a16:creationId xmlns:a16="http://schemas.microsoft.com/office/drawing/2014/main" id="{346EC366-2A1A-CF68-FFB6-7661B4F32F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196" y="243743"/>
            <a:ext cx="6486769" cy="3397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Estimated densities from our sample data set">
            <a:extLst>
              <a:ext uri="{FF2B5EF4-FFF2-40B4-BE49-F238E27FC236}">
                <a16:creationId xmlns:a16="http://schemas.microsoft.com/office/drawing/2014/main" id="{DC2B5D23-D9C5-DA11-06F2-37911B55D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072" y="3773215"/>
            <a:ext cx="7091039" cy="308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3386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088529-5617-A34E-9703-C0149FFD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Cluster Selection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DA768B7-B094-CDD1-1C57-3B5DA7837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2569" y="131170"/>
            <a:ext cx="6909610" cy="3010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Two different clusterings based on different thresholds">
            <a:extLst>
              <a:ext uri="{FF2B5EF4-FFF2-40B4-BE49-F238E27FC236}">
                <a16:creationId xmlns:a16="http://schemas.microsoft.com/office/drawing/2014/main" id="{98515219-6BCE-2EAA-815E-1142F9466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953" y="3716215"/>
            <a:ext cx="6466954" cy="2869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9661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088529-5617-A34E-9703-C0149FFD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bg1"/>
                </a:solidFill>
              </a:rPr>
              <a:t>Escogiendo</a:t>
            </a:r>
            <a:r>
              <a:rPr lang="en-US" sz="5400" dirty="0">
                <a:solidFill>
                  <a:schemeClr val="bg1"/>
                </a:solidFill>
              </a:rPr>
              <a:t> clusters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 descr="“3 cluster data set”">
            <a:extLst>
              <a:ext uri="{FF2B5EF4-FFF2-40B4-BE49-F238E27FC236}">
                <a16:creationId xmlns:a16="http://schemas.microsoft.com/office/drawing/2014/main" id="{2829A780-548C-E0BC-2FFE-2E1468313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706" y="4440067"/>
            <a:ext cx="6557108" cy="241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“2 cluster data set”">
            <a:extLst>
              <a:ext uri="{FF2B5EF4-FFF2-40B4-BE49-F238E27FC236}">
                <a16:creationId xmlns:a16="http://schemas.microsoft.com/office/drawing/2014/main" id="{222A166C-2F21-40E1-BD65-D48D10311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599" y="2131817"/>
            <a:ext cx="6463323" cy="238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FCDF0C37-D529-2879-D8F7-4605F04A5E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789" y="71512"/>
            <a:ext cx="4642942" cy="2060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6897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E7B9780-AC68-2891-E480-B9F49DD3533F}"/>
              </a:ext>
            </a:extLst>
          </p:cNvPr>
          <p:cNvSpPr txBox="1">
            <a:spLocks/>
          </p:cNvSpPr>
          <p:nvPr/>
        </p:nvSpPr>
        <p:spPr>
          <a:xfrm>
            <a:off x="838199" y="291090"/>
            <a:ext cx="105155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>
                <a:solidFill>
                  <a:schemeClr val="bg1"/>
                </a:solidFill>
              </a:rPr>
              <a:t>Clusters </a:t>
            </a:r>
            <a:r>
              <a:rPr lang="en-US" sz="5400" dirty="0" err="1">
                <a:solidFill>
                  <a:schemeClr val="bg1"/>
                </a:solidFill>
              </a:rPr>
              <a:t>estables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93E418B-1429-F8E1-269B-9595C8D68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998" y="2647293"/>
            <a:ext cx="101600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83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ECACB72-3535-4C1F-B618-F4CBD214F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0907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088529-5617-A34E-9703-C0149FFD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4" y="581891"/>
            <a:ext cx="3771009" cy="37407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HDBSCAN</a:t>
            </a:r>
            <a:endParaRPr lang="en-US" sz="5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90EDF7-581C-7C11-69F2-1D5A95400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27" y="0"/>
            <a:ext cx="6247573" cy="419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BEC8785-708D-D76F-8E33-1FE1C5596E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627" y="4109549"/>
            <a:ext cx="6146805" cy="267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0676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7A8070-B3CC-1945-B25E-104DD80CF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Y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todo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esto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lo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podemos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ver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en</a:t>
            </a:r>
            <a:r>
              <a:rPr lang="en-US" sz="4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600" kern="1200" dirty="0">
                <a:solidFill>
                  <a:srgbClr val="FF0000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Sci-Kit Learn</a:t>
            </a:r>
            <a:endParaRPr lang="en-US" sz="46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7650" name="Picture 2">
            <a:hlinkClick r:id="rId2"/>
            <a:extLst>
              <a:ext uri="{FF2B5EF4-FFF2-40B4-BE49-F238E27FC236}">
                <a16:creationId xmlns:a16="http://schemas.microsoft.com/office/drawing/2014/main" id="{158A8F90-E07A-B14A-B138-119E1892B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36970" y="2139351"/>
            <a:ext cx="6718059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438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B9F4D57-2CBF-EA4F-A529-E2C96040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MX" sz="4000" dirty="0">
                <a:solidFill>
                  <a:srgbClr val="FFFFFF"/>
                </a:solidFill>
              </a:rPr>
              <a:t>A modo de discusión final…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EF3A8C5-9330-F942-8175-FD27722FEC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794871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8052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8BB9D5-F70B-EE49-A668-3532501E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¿Que es el clustering?</a:t>
            </a:r>
          </a:p>
        </p:txBody>
      </p:sp>
      <p:pic>
        <p:nvPicPr>
          <p:cNvPr id="2049" name="Picture 1" descr="page5image66695152">
            <a:extLst>
              <a:ext uri="{FF2B5EF4-FFF2-40B4-BE49-F238E27FC236}">
                <a16:creationId xmlns:a16="http://schemas.microsoft.com/office/drawing/2014/main" id="{312F63B0-D438-9942-AEC8-86BA5F5EF9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9" t="2163" r="6726" b="7703"/>
          <a:stretch/>
        </p:blipFill>
        <p:spPr bwMode="auto">
          <a:xfrm>
            <a:off x="2334093" y="2139351"/>
            <a:ext cx="7523813" cy="416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54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FD1C56-4660-B341-977D-23D4212B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s-MX" sz="3600"/>
              <a:t>Algunas aplicaciones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95F13B0-28B3-A717-6BE3-37DCA68632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1001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740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72570F4-05E0-DA49-8526-16C0380F3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Métodos de clustering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A68CBEB-EE7C-D545-96C8-A65ABC0278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630790"/>
              </p:ext>
            </p:extLst>
          </p:nvPr>
        </p:nvGraphicFramePr>
        <p:xfrm>
          <a:off x="241738" y="1229710"/>
          <a:ext cx="11771586" cy="5412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096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C2DC4A9-241F-5B44-8FB6-4ADA6392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s-MX" sz="4800" dirty="0">
                <a:solidFill>
                  <a:schemeClr val="bg1"/>
                </a:solidFill>
              </a:rPr>
              <a:t>¿Cómo medir la calidad de un algoritmo de clustering?</a:t>
            </a:r>
          </a:p>
        </p:txBody>
      </p:sp>
      <p:graphicFrame>
        <p:nvGraphicFramePr>
          <p:cNvPr id="6" name="Marcador de contenido 2">
            <a:extLst>
              <a:ext uri="{FF2B5EF4-FFF2-40B4-BE49-F238E27FC236}">
                <a16:creationId xmlns:a16="http://schemas.microsoft.com/office/drawing/2014/main" id="{EB3633CB-B9EB-D1D5-D0AD-0CCB5557D5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4522141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23909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C2D910-56D2-A647-BD30-93D666DB3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Medidas básicas</a:t>
            </a:r>
          </a:p>
        </p:txBody>
      </p:sp>
      <p:pic>
        <p:nvPicPr>
          <p:cNvPr id="28674" name="Picture 2" descr="Maximized and minimized distances in a k-means clustering process. |  Download Scientific Diagram">
            <a:extLst>
              <a:ext uri="{FF2B5EF4-FFF2-40B4-BE49-F238E27FC236}">
                <a16:creationId xmlns:a16="http://schemas.microsoft.com/office/drawing/2014/main" id="{B967B6B5-4377-A741-AAE1-7304199AF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92" t="3647" r="4443" b="5511"/>
          <a:stretch/>
        </p:blipFill>
        <p:spPr bwMode="auto">
          <a:xfrm>
            <a:off x="3163611" y="2015527"/>
            <a:ext cx="5864773" cy="484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811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4D28E87-62D2-4602-B72F-5F74AA23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19150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D7E9292-4C5D-4244-948C-698CF3BB6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K-medias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87406A-FB3A-9246-A788-9A5CF3978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062" y="1965178"/>
            <a:ext cx="8523890" cy="479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412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339</Words>
  <Application>Microsoft Macintosh PowerPoint</Application>
  <PresentationFormat>Panorámica</PresentationFormat>
  <Paragraphs>79</Paragraphs>
  <Slides>38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Tema de Office</vt:lpstr>
      <vt:lpstr>Aprendizaje no supervisado</vt:lpstr>
      <vt:lpstr>Direrentes tipos de aprendizaje no supervisado</vt:lpstr>
      <vt:lpstr>¿Que es el clustering?</vt:lpstr>
      <vt:lpstr>¿Que es el clustering?</vt:lpstr>
      <vt:lpstr>Algunas aplicaciones</vt:lpstr>
      <vt:lpstr>Métodos de clustering</vt:lpstr>
      <vt:lpstr>¿Cómo medir la calidad de un algoritmo de clustering?</vt:lpstr>
      <vt:lpstr>Medidas básicas</vt:lpstr>
      <vt:lpstr>K-medias</vt:lpstr>
      <vt:lpstr>K-medias</vt:lpstr>
      <vt:lpstr>K-medias</vt:lpstr>
      <vt:lpstr>K-medias</vt:lpstr>
      <vt:lpstr>K-medias</vt:lpstr>
      <vt:lpstr>K-medias</vt:lpstr>
      <vt:lpstr>K-medias</vt:lpstr>
      <vt:lpstr>Ventajas de las K-medias</vt:lpstr>
      <vt:lpstr>Desventajas de las K-medias</vt:lpstr>
      <vt:lpstr>Desventajas de las K-medias</vt:lpstr>
      <vt:lpstr>Desventajas de las K-medias</vt:lpstr>
      <vt:lpstr>DBSCAN</vt:lpstr>
      <vt:lpstr>DBSCAN</vt:lpstr>
      <vt:lpstr>DBSCAN</vt:lpstr>
      <vt:lpstr>Clustering jerárquico</vt:lpstr>
      <vt:lpstr>Dos métodos de clustering jerárquico</vt:lpstr>
      <vt:lpstr>Método aglomerativo</vt:lpstr>
      <vt:lpstr>Dendograma</vt:lpstr>
      <vt:lpstr>Enlazado</vt:lpstr>
      <vt:lpstr>Enlazado</vt:lpstr>
      <vt:lpstr>Ejemplo:   La Eva Mitocondrial</vt:lpstr>
      <vt:lpstr>Método divisivo</vt:lpstr>
      <vt:lpstr>HDBSCAN</vt:lpstr>
      <vt:lpstr>Core Distance</vt:lpstr>
      <vt:lpstr>Cluster Selection</vt:lpstr>
      <vt:lpstr>Escogiendo clusters</vt:lpstr>
      <vt:lpstr>Presentación de PowerPoint</vt:lpstr>
      <vt:lpstr>HDBSCAN</vt:lpstr>
      <vt:lpstr>Y todo esto lo podemos ver en Sci-Kit Learn</vt:lpstr>
      <vt:lpstr>A modo de discusión final…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Aprendizaje no supervisado</dc:title>
  <dc:creator>JULIO WAISSMAN VILANOVA</dc:creator>
  <cp:lastModifiedBy>JULIO WAISSMAN VILANOVA</cp:lastModifiedBy>
  <cp:revision>3</cp:revision>
  <dcterms:created xsi:type="dcterms:W3CDTF">2022-04-05T22:37:26Z</dcterms:created>
  <dcterms:modified xsi:type="dcterms:W3CDTF">2023-04-15T15:03:24Z</dcterms:modified>
</cp:coreProperties>
</file>