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414" r:id="rId3"/>
    <p:sldId id="415" r:id="rId4"/>
    <p:sldId id="416" r:id="rId5"/>
    <p:sldId id="417" r:id="rId6"/>
    <p:sldId id="4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3D37E-5CAE-4B9D-BA12-07286EA84975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3CEA-1628-421C-86BC-EFCB7F8E8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kumimoji="1" lang="en-US" altLang="zh-CN" sz="2000" dirty="0">
              <a:solidFill>
                <a:srgbClr val="C0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BD532-8DD0-4EA2-8A01-4E78B9DBC2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封面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8278" y="2628107"/>
            <a:ext cx="6355444" cy="800893"/>
          </a:xfrm>
        </p:spPr>
        <p:txBody>
          <a:bodyPr anchor="ctr">
            <a:noAutofit/>
          </a:bodyPr>
          <a:lstStyle>
            <a:lvl1pPr algn="l">
              <a:defRPr sz="7200" b="1" spc="4000" baseline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11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03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7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>
          <a:xfrm>
            <a:off x="-1" y="0"/>
            <a:ext cx="6813176" cy="685800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-1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输入 16"/>
          <p:cNvSpPr/>
          <p:nvPr/>
        </p:nvSpPr>
        <p:spPr>
          <a:xfrm rot="16200000" flipH="1">
            <a:off x="5201023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-1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7" y="2977130"/>
            <a:ext cx="5777379" cy="896369"/>
          </a:xfrm>
        </p:spPr>
        <p:txBody>
          <a:bodyPr anchor="ctr"/>
          <a:lstStyle>
            <a:lvl1pPr algn="r"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850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62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 9"/>
          <p:cNvSpPr/>
          <p:nvPr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0515"/>
            <a:ext cx="10515600" cy="474644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908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尾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9204" y="3196263"/>
            <a:ext cx="4572000" cy="4572000"/>
          </a:xfrm>
          <a:prstGeom prst="rect">
            <a:avLst/>
          </a:prstGeom>
          <a:blipFill dpi="0"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9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0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34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9EA4F5-1D5E-4A91-9E2A-B27FB3446B2D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990A57-B04F-44AB-8EC8-F6089830F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9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A135D-C0E0-427C-9ADD-636DB6F66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spc="0" dirty="0"/>
              <a:t>基于机器学习的印花疵点检测系统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D69AC-B9C0-4782-9D11-E3B544554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2020/11/23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CD771D-D988-49D6-9E6C-4AD7C2FD7802}"/>
              </a:ext>
            </a:extLst>
          </p:cNvPr>
          <p:cNvSpPr txBox="1"/>
          <p:nvPr/>
        </p:nvSpPr>
        <p:spPr>
          <a:xfrm>
            <a:off x="435191" y="5540087"/>
            <a:ext cx="6076445" cy="11167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组长：须子逸</a:t>
            </a:r>
            <a:endParaRPr lang="en-US" altLang="zh-CN" dirty="0">
              <a:solidFill>
                <a:schemeClr val="bg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组员：李帅、朱柏霖、李锦程、郭露</a:t>
            </a:r>
            <a:endParaRPr lang="en-US" dirty="0">
              <a:solidFill>
                <a:schemeClr val="bg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84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1095823" y="92597"/>
            <a:ext cx="10257975" cy="914400"/>
          </a:xfrm>
        </p:spPr>
        <p:txBody>
          <a:bodyPr>
            <a:normAutofit/>
          </a:bodyPr>
          <a:lstStyle/>
          <a:p>
            <a:r>
              <a:rPr lang="zh-CN" altLang="en-US" b="0" dirty="0"/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0BBC29-74F2-42F5-A18F-D9612EFFEE1B}"/>
              </a:ext>
            </a:extLst>
          </p:cNvPr>
          <p:cNvSpPr txBox="1"/>
          <p:nvPr/>
        </p:nvSpPr>
        <p:spPr>
          <a:xfrm>
            <a:off x="1220847" y="93215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数据读取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7E5ACB-2D62-427A-8677-F9E6346061D6}"/>
              </a:ext>
            </a:extLst>
          </p:cNvPr>
          <p:cNvSpPr txBox="1"/>
          <p:nvPr/>
        </p:nvSpPr>
        <p:spPr>
          <a:xfrm>
            <a:off x="1220847" y="1491422"/>
            <a:ext cx="987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raw_train_data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temp_image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,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trgt_image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, label</a:t>
            </a:r>
            <a:endParaRPr kumimoji="1" lang="zh-CN" altLang="en-US" sz="2400" dirty="0" err="1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45BAB-9C54-4289-B826-0F8B62B447A2}"/>
              </a:ext>
            </a:extLst>
          </p:cNvPr>
          <p:cNvSpPr txBox="1"/>
          <p:nvPr/>
        </p:nvSpPr>
        <p:spPr>
          <a:xfrm>
            <a:off x="1220847" y="2074458"/>
            <a:ext cx="1038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A81CDF-20DC-49D5-904F-C1C623157438}"/>
              </a:ext>
            </a:extLst>
          </p:cNvPr>
          <p:cNvSpPr txBox="1"/>
          <p:nvPr/>
        </p:nvSpPr>
        <p:spPr>
          <a:xfrm>
            <a:off x="1220847" y="2567734"/>
            <a:ext cx="987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图像差分，裁剪，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resize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2B9153-DA30-426A-B725-13946F024546}"/>
              </a:ext>
            </a:extLst>
          </p:cNvPr>
          <p:cNvSpPr txBox="1"/>
          <p:nvPr/>
        </p:nvSpPr>
        <p:spPr>
          <a:xfrm>
            <a:off x="1220847" y="3141919"/>
            <a:ext cx="1038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</a:rPr>
              <a:t>网络训练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43C0FE-67C2-4C04-A74F-7B6F27491573}"/>
              </a:ext>
            </a:extLst>
          </p:cNvPr>
          <p:cNvSpPr txBox="1"/>
          <p:nvPr/>
        </p:nvSpPr>
        <p:spPr>
          <a:xfrm>
            <a:off x="1220846" y="3637309"/>
            <a:ext cx="987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卷积神经网络，前馈神经网络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D933A7-2410-4C8D-A6CF-9FBEE37077E7}"/>
              </a:ext>
            </a:extLst>
          </p:cNvPr>
          <p:cNvSpPr txBox="1"/>
          <p:nvPr/>
        </p:nvSpPr>
        <p:spPr>
          <a:xfrm>
            <a:off x="205183" y="47384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</a:rPr>
              <a:t>其他相关方法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00236-0D03-44D8-981A-CE444C0B1EEE}"/>
              </a:ext>
            </a:extLst>
          </p:cNvPr>
          <p:cNvSpPr txBox="1"/>
          <p:nvPr/>
        </p:nvSpPr>
        <p:spPr>
          <a:xfrm>
            <a:off x="26786" y="5222920"/>
            <a:ext cx="12260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【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特征提取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】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灰度直方图、方差等（利用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SVM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等方法对特征向量进行分类，计算较复杂）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l"/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【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滤波器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】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将图像从空间域转换到频率域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l"/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7068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F6F09-8245-4C1D-9DF8-628BA336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r>
              <a:rPr kumimoji="1" lang="en-US" altLang="zh-CN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lang="zh-CN" altLang="en-US" dirty="0"/>
              <a:t>图像差分示例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C05B1-B468-4F09-8CCA-3B29CBE3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23" y="840419"/>
            <a:ext cx="2641650" cy="2641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0DE292-D481-4FB0-B86F-708273AD9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9" y="840419"/>
            <a:ext cx="2641650" cy="2641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46738B-D078-4751-BF7F-50C2B309B0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1856" r="19610" b="11013"/>
          <a:stretch/>
        </p:blipFill>
        <p:spPr>
          <a:xfrm>
            <a:off x="6052719" y="840419"/>
            <a:ext cx="2641651" cy="26439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04031E-0D9A-4908-8ECB-77276C543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22" y="3795703"/>
            <a:ext cx="2641651" cy="26416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BC6894-1654-46A4-A66F-FCCE5C514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9" y="3795703"/>
            <a:ext cx="2641650" cy="2641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FF5CDA-2311-4FA5-BD6C-51E6AB0589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t="11866" r="19759" b="11475"/>
          <a:stretch/>
        </p:blipFill>
        <p:spPr>
          <a:xfrm>
            <a:off x="6031810" y="3747375"/>
            <a:ext cx="2662560" cy="26416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14CE180-76BD-4844-BA0C-13CAB8C86F9B}"/>
              </a:ext>
            </a:extLst>
          </p:cNvPr>
          <p:cNvSpPr txBox="1"/>
          <p:nvPr/>
        </p:nvSpPr>
        <p:spPr>
          <a:xfrm>
            <a:off x="9507984" y="21612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类型：脏污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59FD13-822C-4FEB-86AF-A9286210163E}"/>
              </a:ext>
            </a:extLst>
          </p:cNvPr>
          <p:cNvSpPr txBox="1"/>
          <p:nvPr/>
        </p:nvSpPr>
        <p:spPr>
          <a:xfrm>
            <a:off x="9507983" y="47624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类型：缝头</a:t>
            </a:r>
          </a:p>
        </p:txBody>
      </p:sp>
    </p:spTree>
    <p:extLst>
      <p:ext uri="{BB962C8B-B14F-4D97-AF65-F5344CB8AC3E}">
        <p14:creationId xmlns:p14="http://schemas.microsoft.com/office/powerpoint/2010/main" val="2656617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5DCC-6CDD-4454-8E73-BF2A71BE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r>
              <a:rPr kumimoji="1" lang="en-US" altLang="zh-CN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lang="zh-CN" altLang="en-US" dirty="0"/>
              <a:t>图像差分示例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B32635-EF3F-4525-8255-C2C18AD11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29" y="1088994"/>
            <a:ext cx="2431742" cy="24317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51E8C0-27BA-4DE6-AF4E-3B65EED7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5" y="1088994"/>
            <a:ext cx="2431742" cy="24317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E2C6D0-001E-44B1-97BC-351519C66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8" t="12531" r="19914" b="11620"/>
          <a:stretch/>
        </p:blipFill>
        <p:spPr>
          <a:xfrm>
            <a:off x="5442753" y="1088994"/>
            <a:ext cx="2431742" cy="2393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1F7A50-2697-4F39-B9E7-A22BB27DC3CE}"/>
              </a:ext>
            </a:extLst>
          </p:cNvPr>
          <p:cNvSpPr txBox="1"/>
          <p:nvPr/>
        </p:nvSpPr>
        <p:spPr>
          <a:xfrm>
            <a:off x="9241654" y="20740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类型：破洞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E3C069-DBFC-4F3A-84CD-939D793F5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5" y="3768941"/>
            <a:ext cx="2431742" cy="24317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0D4329-7E4F-478E-82BE-F3E33802A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29" y="3768941"/>
            <a:ext cx="2431742" cy="24317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BA2A56-7A32-4950-A5E5-50DD7E54B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t="12126" r="19912" b="12226"/>
          <a:stretch/>
        </p:blipFill>
        <p:spPr>
          <a:xfrm>
            <a:off x="5442753" y="3768940"/>
            <a:ext cx="2431742" cy="23912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5F05AC2-54A5-4256-975E-C722F4A0A3DF}"/>
              </a:ext>
            </a:extLst>
          </p:cNvPr>
          <p:cNvSpPr txBox="1"/>
          <p:nvPr/>
        </p:nvSpPr>
        <p:spPr>
          <a:xfrm>
            <a:off x="9241653" y="45231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类型：无瑕点</a:t>
            </a:r>
          </a:p>
        </p:txBody>
      </p:sp>
    </p:spTree>
    <p:extLst>
      <p:ext uri="{BB962C8B-B14F-4D97-AF65-F5344CB8AC3E}">
        <p14:creationId xmlns:p14="http://schemas.microsoft.com/office/powerpoint/2010/main" val="401338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6FC5D-17FD-41A4-9640-94529C21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r>
              <a:rPr kumimoji="1" lang="en-US" altLang="zh-CN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lang="zh-CN" altLang="en-US" dirty="0"/>
              <a:t>图像差分示例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9DBE2-D2F6-4E2A-8D41-91B984A6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2" y="1068519"/>
            <a:ext cx="2360482" cy="23604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8F91DC-66D5-4E34-A1F1-81565B5BE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68" y="1068519"/>
            <a:ext cx="2360482" cy="2360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020FE6-0D2A-455B-A0EF-8061274FDC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9" t="12530" r="20163" b="11823"/>
          <a:stretch/>
        </p:blipFill>
        <p:spPr>
          <a:xfrm>
            <a:off x="5463294" y="1068519"/>
            <a:ext cx="2404663" cy="23604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3F3B49-C035-4461-A818-CCC461E3CF4B}"/>
              </a:ext>
            </a:extLst>
          </p:cNvPr>
          <p:cNvSpPr txBox="1"/>
          <p:nvPr/>
        </p:nvSpPr>
        <p:spPr>
          <a:xfrm>
            <a:off x="9241654" y="20740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类型：逃花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2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3417E-11DD-4D70-B268-F7FB1B17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数据预处理</a:t>
            </a:r>
            <a:r>
              <a:rPr kumimoji="1" lang="en-US" altLang="zh-CN" sz="3600" b="1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lang="zh-CN" altLang="en-US" dirty="0"/>
              <a:t>裁剪、</a:t>
            </a:r>
            <a:r>
              <a:rPr lang="en-US" altLang="zh-CN" dirty="0"/>
              <a:t>resize</a:t>
            </a:r>
            <a:r>
              <a:rPr lang="zh-CN" altLang="en-US" dirty="0"/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8C218D-D35C-4686-A208-842AEC05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43" y="1746681"/>
            <a:ext cx="3479068" cy="34790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06E7DC-CC84-4718-9FC3-561A299A3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2316" r="19913" b="11025"/>
          <a:stretch/>
        </p:blipFill>
        <p:spPr>
          <a:xfrm>
            <a:off x="0" y="1803896"/>
            <a:ext cx="3364637" cy="33646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724C29-F631-4551-9A8D-C6670608E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31" y="1746681"/>
            <a:ext cx="3479068" cy="34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2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err="1" smtClean="0">
            <a:latin typeface="Songti SC" panose="02010600040101010101" pitchFamily="2" charset="-122"/>
            <a:ea typeface="Songti SC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264</TotalTime>
  <Words>131</Words>
  <Application>Microsoft Office PowerPoint</Application>
  <PresentationFormat>宽屏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Songti SC</vt:lpstr>
      <vt:lpstr>等线</vt:lpstr>
      <vt:lpstr>STZhongsong</vt:lpstr>
      <vt:lpstr>微软雅黑</vt:lpstr>
      <vt:lpstr>Arial</vt:lpstr>
      <vt:lpstr>Calibri</vt:lpstr>
      <vt:lpstr>Wingdings</vt:lpstr>
      <vt:lpstr>Office 主题</vt:lpstr>
      <vt:lpstr>基于机器学习的印花疵点检测系统</vt:lpstr>
      <vt:lpstr>目录</vt:lpstr>
      <vt:lpstr>数据预处理-图像差分示例</vt:lpstr>
      <vt:lpstr>数据预处理-图像差分示例</vt:lpstr>
      <vt:lpstr>数据预处理-图像差分示例</vt:lpstr>
      <vt:lpstr>数据预处理-裁剪、resize示例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基于机器学习的印花疵点检测系统</dc:title>
  <dc:creator>Administrator</dc:creator>
  <cp:lastModifiedBy>Administrator</cp:lastModifiedBy>
  <cp:revision>17</cp:revision>
  <dcterms:created xsi:type="dcterms:W3CDTF">2020-11-22T08:10:36Z</dcterms:created>
  <dcterms:modified xsi:type="dcterms:W3CDTF">2020-11-22T18:26:07Z</dcterms:modified>
</cp:coreProperties>
</file>