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1" r:id="rId4"/>
  </p:sldMasterIdLst>
  <p:notesMasterIdLst>
    <p:notesMasterId r:id="rId27"/>
  </p:notesMasterIdLst>
  <p:sldIdLst>
    <p:sldId id="256" r:id="rId5"/>
    <p:sldId id="303" r:id="rId6"/>
    <p:sldId id="304" r:id="rId7"/>
    <p:sldId id="307" r:id="rId8"/>
    <p:sldId id="290" r:id="rId9"/>
    <p:sldId id="308" r:id="rId10"/>
    <p:sldId id="309" r:id="rId11"/>
    <p:sldId id="310" r:id="rId12"/>
    <p:sldId id="311" r:id="rId13"/>
    <p:sldId id="293" r:id="rId14"/>
    <p:sldId id="297" r:id="rId15"/>
    <p:sldId id="312" r:id="rId16"/>
    <p:sldId id="314" r:id="rId17"/>
    <p:sldId id="315" r:id="rId18"/>
    <p:sldId id="316" r:id="rId19"/>
    <p:sldId id="318" r:id="rId20"/>
    <p:sldId id="319" r:id="rId21"/>
    <p:sldId id="302" r:id="rId22"/>
    <p:sldId id="295" r:id="rId23"/>
    <p:sldId id="299" r:id="rId24"/>
    <p:sldId id="300" r:id="rId25"/>
    <p:sldId id="276" r:id="rId26"/>
  </p:sldIdLst>
  <p:sldSz cx="9144000" cy="5143500" type="screen16x9"/>
  <p:notesSz cx="6858000" cy="9144000"/>
  <p:embeddedFontLst>
    <p:embeddedFont>
      <p:font typeface="等线 Light" panose="02010600030101010101" pitchFamily="2" charset="-122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4"/>
    <a:srgbClr val="0099FF"/>
    <a:srgbClr val="3A2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9F68B-27C6-4681-947B-BEEFB3AD9DB3}" v="45" dt="2024-02-29T19:03:14.179"/>
    <p1510:client id="{0EA66A60-A4F9-4B6D-850B-EA8C6EE15A0A}" v="14" dt="2024-02-29T18:50:22.617"/>
    <p1510:client id="{13410C33-4802-4ADC-95AD-B3345D42E792}" v="430" dt="2024-02-29T19:47:05.280"/>
    <p1510:client id="{1953FC7E-281D-FBCF-995F-80F8A84BFFDF}" v="243" dt="2024-02-29T22:25:24.972"/>
    <p1510:client id="{27520CCB-A4C4-4516-8BDE-8E642EF73BB4}" v="623" dt="2024-02-29T23:20:15.115"/>
    <p1510:client id="{2896A55A-1826-447D-8AC9-CF41CC43209E}" v="14" dt="2024-03-01T15:13:38.142"/>
    <p1510:client id="{2A3D27DD-BBB1-44CD-C255-1DCAF01A9AB1}" v="96" dt="2024-02-29T20:35:09.981"/>
    <p1510:client id="{302F4EBD-540F-44E5-BD9D-DDD8083245EC}" v="11" dt="2024-02-29T20:01:49.681"/>
    <p1510:client id="{365BCB9A-289A-35DE-BBCF-2CAE15A5DA50}" v="142" dt="2024-03-01T11:38:13.961"/>
    <p1510:client id="{3681015D-FE8F-4F5F-944C-E14226EC6E2A}" v="148" dt="2024-03-01T10:37:31.103"/>
    <p1510:client id="{38D70348-56C2-44B4-B1F9-CF50ACF5FB87}" v="232" dt="2024-02-29T19:15:44.787"/>
    <p1510:client id="{3AA4585D-6626-4F4B-BE3B-6C01E5CA6C7D}" v="303" dt="2024-02-29T22:39:46.510"/>
    <p1510:client id="{3B136371-FA02-49F9-A806-0728390956A1}" v="93" dt="2024-02-29T23:37:43.954"/>
    <p1510:client id="{4A4A3FEB-CD5D-E31D-1256-58ED96E23E8B}" v="152" dt="2024-02-28T22:46:42.077"/>
    <p1510:client id="{5C1F4C20-0FE4-AEC1-5920-48B71CCC5FEC}" v="47" dt="2024-02-29T05:41:45.871"/>
    <p1510:client id="{61650CDF-A4CA-4C0F-A64A-588398BA4273}" v="17" dt="2024-03-01T01:08:59.849"/>
    <p1510:client id="{648B3DDD-C962-4493-8F74-F6D1DFF9EEA3}" v="36" dt="2024-02-29T19:17:17.134"/>
    <p1510:client id="{705E3BA7-4B2E-4B18-A32E-FA01F6072ECC}" v="3" dt="2024-02-29T18:55:29.026"/>
    <p1510:client id="{720EC2F7-2641-408C-BA87-37CADE656D30}" v="195" dt="2024-02-29T23:17:36.763"/>
    <p1510:client id="{78A305FD-E84A-49D9-83BA-86F704F5AA38}" v="27" dt="2024-02-29T19:28:49.103"/>
    <p1510:client id="{8785A2D8-A1DE-41D7-8E84-680D1A6C6650}" v="310" dt="2024-02-29T19:36:45.081"/>
    <p1510:client id="{879A33ED-99B7-4C85-BD85-CE232E04D61B}" v="84" dt="2024-02-29T19:54:49.605"/>
    <p1510:client id="{9886BA17-8661-749A-A589-D53B6E17FC30}" v="40" dt="2024-02-29T06:20:01.882"/>
    <p1510:client id="{9B55A1BB-487F-403E-A866-FEEA85E7AA7A}" v="460" dt="2024-02-29T19:25:21.949"/>
    <p1510:client id="{9BAABC04-D198-4E7A-B443-E3CC2CFF1F7B}" v="123" dt="2024-02-29T19:18:46.347"/>
    <p1510:client id="{AA862BF3-BDC2-4D82-934B-17307E4179E0}" v="61" dt="2024-03-01T08:29:43.845"/>
    <p1510:client id="{CA980D88-F1DD-B978-2682-2E54271B31A7}" v="268" dt="2024-02-29T02:24:44.379"/>
    <p1510:client id="{E62AB603-B653-4130-8F50-498C538D94DA}" v="257" dt="2024-02-29T19:50:36.683"/>
    <p1510:client id="{ED12944D-5F09-4D94-8A4B-D114A66A12F6}" v="269" dt="2024-02-29T20:23:17.770"/>
    <p1510:client id="{F5502CB9-ABB5-F7BF-D948-B2327E21EB55}" v="976" dt="2024-02-29T00:43:36.729"/>
    <p1510:client id="{FAD5BB03-20DC-4A9E-BD6B-313C92B21ED8}" v="1" dt="2024-02-28T22:37:13.832"/>
    <p1510:client id="{FECD469B-3593-4E7A-AFB2-3CF22BC45351}" v="673" dt="2024-02-29T23:39:58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tian Zheng" userId="S::ml22826@qmul.ac.uk::a8ea5cf2-59f5-49bb-9d96-4b1c2770757a" providerId="AD" clId="Web-{61650CDF-A4CA-4C0F-A64A-588398BA4273}"/>
    <pc:docChg chg="modSld">
      <pc:chgData name="Haotian Zheng" userId="S::ml22826@qmul.ac.uk::a8ea5cf2-59f5-49bb-9d96-4b1c2770757a" providerId="AD" clId="Web-{61650CDF-A4CA-4C0F-A64A-588398BA4273}" dt="2024-03-01T01:08:59.849" v="18"/>
      <pc:docMkLst>
        <pc:docMk/>
      </pc:docMkLst>
      <pc:sldChg chg="addSp modSp">
        <pc:chgData name="Haotian Zheng" userId="S::ml22826@qmul.ac.uk::a8ea5cf2-59f5-49bb-9d96-4b1c2770757a" providerId="AD" clId="Web-{61650CDF-A4CA-4C0F-A64A-588398BA4273}" dt="2024-03-01T01:04:52.919" v="8"/>
        <pc:sldMkLst>
          <pc:docMk/>
          <pc:sldMk cId="713407541" sldId="295"/>
        </pc:sldMkLst>
        <pc:grpChg chg="mod">
          <ac:chgData name="Haotian Zheng" userId="S::ml22826@qmul.ac.uk::a8ea5cf2-59f5-49bb-9d96-4b1c2770757a" providerId="AD" clId="Web-{61650CDF-A4CA-4C0F-A64A-588398BA4273}" dt="2024-03-01T01:04:33.854" v="7" actId="1076"/>
          <ac:grpSpMkLst>
            <pc:docMk/>
            <pc:sldMk cId="713407541" sldId="295"/>
            <ac:grpSpMk id="30" creationId="{A516A0F1-0D35-B1D1-10E9-6A8CD99DF571}"/>
          </ac:grpSpMkLst>
        </pc:grpChg>
        <pc:picChg chg="add mod">
          <ac:chgData name="Haotian Zheng" userId="S::ml22826@qmul.ac.uk::a8ea5cf2-59f5-49bb-9d96-4b1c2770757a" providerId="AD" clId="Web-{61650CDF-A4CA-4C0F-A64A-588398BA4273}" dt="2024-03-01T01:04:27.948" v="6" actId="1076"/>
          <ac:picMkLst>
            <pc:docMk/>
            <pc:sldMk cId="713407541" sldId="295"/>
            <ac:picMk id="4" creationId="{1BD0196B-2B78-DD6D-FAA4-E5D0C0F4BA31}"/>
          </ac:picMkLst>
        </pc:picChg>
        <pc:cxnChg chg="ord">
          <ac:chgData name="Haotian Zheng" userId="S::ml22826@qmul.ac.uk::a8ea5cf2-59f5-49bb-9d96-4b1c2770757a" providerId="AD" clId="Web-{61650CDF-A4CA-4C0F-A64A-588398BA4273}" dt="2024-03-01T01:04:52.919" v="8"/>
          <ac:cxnSpMkLst>
            <pc:docMk/>
            <pc:sldMk cId="713407541" sldId="295"/>
            <ac:cxnSpMk id="14" creationId="{B8A7DBBE-F530-DF5F-92BB-EA22A0772315}"/>
          </ac:cxnSpMkLst>
        </pc:cxnChg>
      </pc:sldChg>
      <pc:sldChg chg="addSp delSp modSp">
        <pc:chgData name="Haotian Zheng" userId="S::ml22826@qmul.ac.uk::a8ea5cf2-59f5-49bb-9d96-4b1c2770757a" providerId="AD" clId="Web-{61650CDF-A4CA-4C0F-A64A-588398BA4273}" dt="2024-03-01T01:08:43.489" v="17" actId="1076"/>
        <pc:sldMkLst>
          <pc:docMk/>
          <pc:sldMk cId="2514468210" sldId="299"/>
        </pc:sldMkLst>
        <pc:spChg chg="mod">
          <ac:chgData name="Haotian Zheng" userId="S::ml22826@qmul.ac.uk::a8ea5cf2-59f5-49bb-9d96-4b1c2770757a" providerId="AD" clId="Web-{61650CDF-A4CA-4C0F-A64A-588398BA4273}" dt="2024-03-01T01:03:47.603" v="3"/>
          <ac:spMkLst>
            <pc:docMk/>
            <pc:sldMk cId="2514468210" sldId="299"/>
            <ac:spMk id="2" creationId="{7186B1B8-402D-0BCD-B4CA-64FA3643EFEA}"/>
          </ac:spMkLst>
        </pc:spChg>
        <pc:spChg chg="add del">
          <ac:chgData name="Haotian Zheng" userId="S::ml22826@qmul.ac.uk::a8ea5cf2-59f5-49bb-9d96-4b1c2770757a" providerId="AD" clId="Web-{61650CDF-A4CA-4C0F-A64A-588398BA4273}" dt="2024-03-01T01:03:47.603" v="3"/>
          <ac:spMkLst>
            <pc:docMk/>
            <pc:sldMk cId="2514468210" sldId="299"/>
            <ac:spMk id="13" creationId="{D12DDE76-C203-4047-9998-63900085B5E8}"/>
          </ac:spMkLst>
        </pc:spChg>
        <pc:spChg chg="add">
          <ac:chgData name="Haotian Zheng" userId="S::ml22826@qmul.ac.uk::a8ea5cf2-59f5-49bb-9d96-4b1c2770757a" providerId="AD" clId="Web-{61650CDF-A4CA-4C0F-A64A-588398BA4273}" dt="2024-03-01T01:03:47.603" v="3"/>
          <ac:spMkLst>
            <pc:docMk/>
            <pc:sldMk cId="2514468210" sldId="299"/>
            <ac:spMk id="15" creationId="{F8260ED5-17F7-4158-B241-D51DD4CF1B7E}"/>
          </ac:spMkLst>
        </pc:spChg>
        <pc:spChg chg="add">
          <ac:chgData name="Haotian Zheng" userId="S::ml22826@qmul.ac.uk::a8ea5cf2-59f5-49bb-9d96-4b1c2770757a" providerId="AD" clId="Web-{61650CDF-A4CA-4C0F-A64A-588398BA4273}" dt="2024-03-01T01:03:47.603" v="3"/>
          <ac:spMkLst>
            <pc:docMk/>
            <pc:sldMk cId="2514468210" sldId="299"/>
            <ac:spMk id="18" creationId="{A8384FB5-9ADC-4DDC-881B-597D56F5B15D}"/>
          </ac:spMkLst>
        </pc:spChg>
        <pc:spChg chg="add">
          <ac:chgData name="Haotian Zheng" userId="S::ml22826@qmul.ac.uk::a8ea5cf2-59f5-49bb-9d96-4b1c2770757a" providerId="AD" clId="Web-{61650CDF-A4CA-4C0F-A64A-588398BA4273}" dt="2024-03-01T01:03:47.603" v="3"/>
          <ac:spMkLst>
            <pc:docMk/>
            <pc:sldMk cId="2514468210" sldId="299"/>
            <ac:spMk id="20" creationId="{91E5A9A7-95C6-4F4F-B00E-C82E07FE62EF}"/>
          </ac:spMkLst>
        </pc:spChg>
        <pc:spChg chg="add">
          <ac:chgData name="Haotian Zheng" userId="S::ml22826@qmul.ac.uk::a8ea5cf2-59f5-49bb-9d96-4b1c2770757a" providerId="AD" clId="Web-{61650CDF-A4CA-4C0F-A64A-588398BA4273}" dt="2024-03-01T01:03:47.603" v="3"/>
          <ac:spMkLst>
            <pc:docMk/>
            <pc:sldMk cId="2514468210" sldId="299"/>
            <ac:spMk id="22" creationId="{D07DD2DE-F619-49DD-B5E7-03A290FF4ED1}"/>
          </ac:spMkLst>
        </pc:spChg>
        <pc:spChg chg="add">
          <ac:chgData name="Haotian Zheng" userId="S::ml22826@qmul.ac.uk::a8ea5cf2-59f5-49bb-9d96-4b1c2770757a" providerId="AD" clId="Web-{61650CDF-A4CA-4C0F-A64A-588398BA4273}" dt="2024-03-01T01:03:47.603" v="3"/>
          <ac:spMkLst>
            <pc:docMk/>
            <pc:sldMk cId="2514468210" sldId="299"/>
            <ac:spMk id="24" creationId="{85149191-5F60-4A28-AAFF-039F96B0F3EC}"/>
          </ac:spMkLst>
        </pc:spChg>
        <pc:picChg chg="add del">
          <ac:chgData name="Haotian Zheng" userId="S::ml22826@qmul.ac.uk::a8ea5cf2-59f5-49bb-9d96-4b1c2770757a" providerId="AD" clId="Web-{61650CDF-A4CA-4C0F-A64A-588398BA4273}" dt="2024-03-01T01:03:32.899" v="1"/>
          <ac:picMkLst>
            <pc:docMk/>
            <pc:sldMk cId="2514468210" sldId="299"/>
            <ac:picMk id="4" creationId="{B1A11CC4-8D8B-E66C-6AB7-85AF7C053AE2}"/>
          </ac:picMkLst>
        </pc:picChg>
        <pc:picChg chg="add">
          <ac:chgData name="Haotian Zheng" userId="S::ml22826@qmul.ac.uk::a8ea5cf2-59f5-49bb-9d96-4b1c2770757a" providerId="AD" clId="Web-{61650CDF-A4CA-4C0F-A64A-588398BA4273}" dt="2024-03-01T01:04:06.104" v="4"/>
          <ac:picMkLst>
            <pc:docMk/>
            <pc:sldMk cId="2514468210" sldId="299"/>
            <ac:picMk id="6" creationId="{DB3E9774-8CB4-F511-40EA-2249BB4144DE}"/>
          </ac:picMkLst>
        </pc:picChg>
        <pc:picChg chg="mod">
          <ac:chgData name="Haotian Zheng" userId="S::ml22826@qmul.ac.uk::a8ea5cf2-59f5-49bb-9d96-4b1c2770757a" providerId="AD" clId="Web-{61650CDF-A4CA-4C0F-A64A-588398BA4273}" dt="2024-03-01T01:08:43.489" v="17" actId="1076"/>
          <ac:picMkLst>
            <pc:docMk/>
            <pc:sldMk cId="2514468210" sldId="299"/>
            <ac:picMk id="11" creationId="{301EBC10-0A4C-E3C7-1EAA-219A88B7B344}"/>
          </ac:picMkLst>
        </pc:picChg>
      </pc:sldChg>
      <pc:sldChg chg="addSp delSp modSp">
        <pc:chgData name="Haotian Zheng" userId="S::ml22826@qmul.ac.uk::a8ea5cf2-59f5-49bb-9d96-4b1c2770757a" providerId="AD" clId="Web-{61650CDF-A4CA-4C0F-A64A-588398BA4273}" dt="2024-03-01T01:08:59.849" v="18"/>
        <pc:sldMkLst>
          <pc:docMk/>
          <pc:sldMk cId="1247384659" sldId="300"/>
        </pc:sldMkLst>
        <pc:spChg chg="mod">
          <ac:chgData name="Haotian Zheng" userId="S::ml22826@qmul.ac.uk::a8ea5cf2-59f5-49bb-9d96-4b1c2770757a" providerId="AD" clId="Web-{61650CDF-A4CA-4C0F-A64A-588398BA4273}" dt="2024-03-01T01:05:45.999" v="12"/>
          <ac:spMkLst>
            <pc:docMk/>
            <pc:sldMk cId="1247384659" sldId="300"/>
            <ac:spMk id="2" creationId="{3D94457A-C374-17A1-2A2C-C791D9BEF63F}"/>
          </ac:spMkLst>
        </pc:spChg>
        <pc:spChg chg="add del">
          <ac:chgData name="Haotian Zheng" userId="S::ml22826@qmul.ac.uk::a8ea5cf2-59f5-49bb-9d96-4b1c2770757a" providerId="AD" clId="Web-{61650CDF-A4CA-4C0F-A64A-588398BA4273}" dt="2024-03-01T01:05:45.999" v="12"/>
          <ac:spMkLst>
            <pc:docMk/>
            <pc:sldMk cId="1247384659" sldId="300"/>
            <ac:spMk id="6" creationId="{A8384FB5-9ADC-4DDC-881B-597D56F5B15D}"/>
          </ac:spMkLst>
        </pc:spChg>
        <pc:spChg chg="add del">
          <ac:chgData name="Haotian Zheng" userId="S::ml22826@qmul.ac.uk::a8ea5cf2-59f5-49bb-9d96-4b1c2770757a" providerId="AD" clId="Web-{61650CDF-A4CA-4C0F-A64A-588398BA4273}" dt="2024-03-01T01:05:45.999" v="12"/>
          <ac:spMkLst>
            <pc:docMk/>
            <pc:sldMk cId="1247384659" sldId="300"/>
            <ac:spMk id="11" creationId="{91E5A9A7-95C6-4F4F-B00E-C82E07FE62EF}"/>
          </ac:spMkLst>
        </pc:spChg>
        <pc:spChg chg="add del">
          <ac:chgData name="Haotian Zheng" userId="S::ml22826@qmul.ac.uk::a8ea5cf2-59f5-49bb-9d96-4b1c2770757a" providerId="AD" clId="Web-{61650CDF-A4CA-4C0F-A64A-588398BA4273}" dt="2024-03-01T01:05:45.999" v="12"/>
          <ac:spMkLst>
            <pc:docMk/>
            <pc:sldMk cId="1247384659" sldId="300"/>
            <ac:spMk id="13" creationId="{D07DD2DE-F619-49DD-B5E7-03A290FF4ED1}"/>
          </ac:spMkLst>
        </pc:spChg>
        <pc:spChg chg="add del">
          <ac:chgData name="Haotian Zheng" userId="S::ml22826@qmul.ac.uk::a8ea5cf2-59f5-49bb-9d96-4b1c2770757a" providerId="AD" clId="Web-{61650CDF-A4CA-4C0F-A64A-588398BA4273}" dt="2024-03-01T01:05:45.999" v="12"/>
          <ac:spMkLst>
            <pc:docMk/>
            <pc:sldMk cId="1247384659" sldId="300"/>
            <ac:spMk id="15" creationId="{85149191-5F60-4A28-AAFF-039F96B0F3EC}"/>
          </ac:spMkLst>
        </pc:spChg>
        <pc:spChg chg="add del">
          <ac:chgData name="Haotian Zheng" userId="S::ml22826@qmul.ac.uk::a8ea5cf2-59f5-49bb-9d96-4b1c2770757a" providerId="AD" clId="Web-{61650CDF-A4CA-4C0F-A64A-588398BA4273}" dt="2024-03-01T01:05:45.999" v="12"/>
          <ac:spMkLst>
            <pc:docMk/>
            <pc:sldMk cId="1247384659" sldId="300"/>
            <ac:spMk id="17" creationId="{F8260ED5-17F7-4158-B241-D51DD4CF1B7E}"/>
          </ac:spMkLst>
        </pc:spChg>
        <pc:spChg chg="add mod">
          <ac:chgData name="Haotian Zheng" userId="S::ml22826@qmul.ac.uk::a8ea5cf2-59f5-49bb-9d96-4b1c2770757a" providerId="AD" clId="Web-{61650CDF-A4CA-4C0F-A64A-588398BA4273}" dt="2024-03-01T01:07:58.769" v="15"/>
          <ac:spMkLst>
            <pc:docMk/>
            <pc:sldMk cId="1247384659" sldId="300"/>
            <ac:spMk id="22" creationId="{D4771268-CB57-404A-9271-370EB28F6090}"/>
          </ac:spMkLst>
        </pc:spChg>
        <pc:picChg chg="mod">
          <ac:chgData name="Haotian Zheng" userId="S::ml22826@qmul.ac.uk::a8ea5cf2-59f5-49bb-9d96-4b1c2770757a" providerId="AD" clId="Web-{61650CDF-A4CA-4C0F-A64A-588398BA4273}" dt="2024-03-01T01:05:45.999" v="12"/>
          <ac:picMkLst>
            <pc:docMk/>
            <pc:sldMk cId="1247384659" sldId="300"/>
            <ac:picMk id="4" creationId="{A5A84225-AE27-93F7-7AD6-3AB75A3A5691}"/>
          </ac:picMkLst>
        </pc:picChg>
        <pc:picChg chg="add">
          <ac:chgData name="Haotian Zheng" userId="S::ml22826@qmul.ac.uk::a8ea5cf2-59f5-49bb-9d96-4b1c2770757a" providerId="AD" clId="Web-{61650CDF-A4CA-4C0F-A64A-588398BA4273}" dt="2024-03-01T01:08:59.849" v="18"/>
          <ac:picMkLst>
            <pc:docMk/>
            <pc:sldMk cId="1247384659" sldId="300"/>
            <ac:picMk id="5" creationId="{C02D1270-E0E5-C44E-0E92-86F80BEFD5C1}"/>
          </ac:picMkLst>
        </pc:picChg>
      </pc:sldChg>
    </pc:docChg>
  </pc:docChgLst>
  <pc:docChgLst>
    <pc:chgData name="Aiza Safdar" userId="S::bt23009@qmul.ac.uk::ecad4e59-f2c8-4b7b-bd33-e9a82edb1676" providerId="AD" clId="Web-{2A3D27DD-BBB1-44CD-C255-1DCAF01A9AB1}"/>
    <pc:docChg chg="modSld modMainMaster">
      <pc:chgData name="Aiza Safdar" userId="S::bt23009@qmul.ac.uk::ecad4e59-f2c8-4b7b-bd33-e9a82edb1676" providerId="AD" clId="Web-{2A3D27DD-BBB1-44CD-C255-1DCAF01A9AB1}" dt="2024-02-29T20:35:09.981" v="104" actId="14100"/>
      <pc:docMkLst>
        <pc:docMk/>
      </pc:docMkLst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56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57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58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59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60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61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62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63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67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68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69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70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71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72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73"/>
        </pc:sldMkLst>
      </pc:sldChg>
      <pc:sldChg chg="addSp delSp modSp mod setBg">
        <pc:chgData name="Aiza Safdar" userId="S::bt23009@qmul.ac.uk::ecad4e59-f2c8-4b7b-bd33-e9a82edb1676" providerId="AD" clId="Web-{2A3D27DD-BBB1-44CD-C255-1DCAF01A9AB1}" dt="2024-02-29T20:35:09.981" v="104" actId="14100"/>
        <pc:sldMkLst>
          <pc:docMk/>
          <pc:sldMk cId="0" sldId="274"/>
        </pc:sldMkLst>
        <pc:spChg chg="add mod ord">
          <ac:chgData name="Aiza Safdar" userId="S::bt23009@qmul.ac.uk::ecad4e59-f2c8-4b7b-bd33-e9a82edb1676" providerId="AD" clId="Web-{2A3D27DD-BBB1-44CD-C255-1DCAF01A9AB1}" dt="2024-02-29T20:35:09.981" v="104" actId="14100"/>
          <ac:spMkLst>
            <pc:docMk/>
            <pc:sldMk cId="0" sldId="274"/>
            <ac:spMk id="8" creationId="{AB2123EF-A017-0F99-8224-FBCB4D791213}"/>
          </ac:spMkLst>
        </pc:spChg>
        <pc:spChg chg="mod ord">
          <ac:chgData name="Aiza Safdar" userId="S::bt23009@qmul.ac.uk::ecad4e59-f2c8-4b7b-bd33-e9a82edb1676" providerId="AD" clId="Web-{2A3D27DD-BBB1-44CD-C255-1DCAF01A9AB1}" dt="2024-02-29T20:29:30.957" v="80"/>
          <ac:spMkLst>
            <pc:docMk/>
            <pc:sldMk cId="0" sldId="274"/>
            <ac:spMk id="222" creationId="{00000000-0000-0000-0000-000000000000}"/>
          </ac:spMkLst>
        </pc:spChg>
        <pc:spChg chg="add del">
          <ac:chgData name="Aiza Safdar" userId="S::bt23009@qmul.ac.uk::ecad4e59-f2c8-4b7b-bd33-e9a82edb1676" providerId="AD" clId="Web-{2A3D27DD-BBB1-44CD-C255-1DCAF01A9AB1}" dt="2024-02-29T20:29:30.957" v="80"/>
          <ac:spMkLst>
            <pc:docMk/>
            <pc:sldMk cId="0" sldId="274"/>
            <ac:spMk id="227" creationId="{848F64AA-5BE2-4280-BEFA-DC288118FCCE}"/>
          </ac:spMkLst>
        </pc:spChg>
        <pc:spChg chg="add del">
          <ac:chgData name="Aiza Safdar" userId="S::bt23009@qmul.ac.uk::ecad4e59-f2c8-4b7b-bd33-e9a82edb1676" providerId="AD" clId="Web-{2A3D27DD-BBB1-44CD-C255-1DCAF01A9AB1}" dt="2024-02-29T20:28:49.284" v="62"/>
          <ac:spMkLst>
            <pc:docMk/>
            <pc:sldMk cId="0" sldId="274"/>
            <ac:spMk id="232" creationId="{467F378D-A000-47AE-83B2-D9954D8C9423}"/>
          </ac:spMkLst>
        </pc:spChg>
        <pc:spChg chg="add del">
          <ac:chgData name="Aiza Safdar" userId="S::bt23009@qmul.ac.uk::ecad4e59-f2c8-4b7b-bd33-e9a82edb1676" providerId="AD" clId="Web-{2A3D27DD-BBB1-44CD-C255-1DCAF01A9AB1}" dt="2024-02-29T20:28:49.284" v="62"/>
          <ac:spMkLst>
            <pc:docMk/>
            <pc:sldMk cId="0" sldId="274"/>
            <ac:spMk id="234" creationId="{48E26863-5660-4928-984A-CA2CFC8F664D}"/>
          </ac:spMkLst>
        </pc:spChg>
        <pc:spChg chg="add del">
          <ac:chgData name="Aiza Safdar" userId="S::bt23009@qmul.ac.uk::ecad4e59-f2c8-4b7b-bd33-e9a82edb1676" providerId="AD" clId="Web-{2A3D27DD-BBB1-44CD-C255-1DCAF01A9AB1}" dt="2024-02-29T20:28:49.284" v="62"/>
          <ac:spMkLst>
            <pc:docMk/>
            <pc:sldMk cId="0" sldId="274"/>
            <ac:spMk id="236" creationId="{D7538F2A-6532-4E38-8354-21841BB0B4E7}"/>
          </ac:spMkLst>
        </pc:spChg>
        <pc:spChg chg="add del">
          <ac:chgData name="Aiza Safdar" userId="S::bt23009@qmul.ac.uk::ecad4e59-f2c8-4b7b-bd33-e9a82edb1676" providerId="AD" clId="Web-{2A3D27DD-BBB1-44CD-C255-1DCAF01A9AB1}" dt="2024-02-29T20:28:49.284" v="62"/>
          <ac:spMkLst>
            <pc:docMk/>
            <pc:sldMk cId="0" sldId="274"/>
            <ac:spMk id="238" creationId="{52F31131-35FC-4834-8E62-1D9DA3BE2A97}"/>
          </ac:spMkLst>
        </pc:spChg>
        <pc:spChg chg="add del">
          <ac:chgData name="Aiza Safdar" userId="S::bt23009@qmul.ac.uk::ecad4e59-f2c8-4b7b-bd33-e9a82edb1676" providerId="AD" clId="Web-{2A3D27DD-BBB1-44CD-C255-1DCAF01A9AB1}" dt="2024-02-29T20:28:49.284" v="62"/>
          <ac:spMkLst>
            <pc:docMk/>
            <pc:sldMk cId="0" sldId="274"/>
            <ac:spMk id="240" creationId="{E7AD7F70-85A5-463C-9B1F-3182B60F8666}"/>
          </ac:spMkLst>
        </pc:spChg>
        <pc:spChg chg="add del">
          <ac:chgData name="Aiza Safdar" userId="S::bt23009@qmul.ac.uk::ecad4e59-f2c8-4b7b-bd33-e9a82edb1676" providerId="AD" clId="Web-{2A3D27DD-BBB1-44CD-C255-1DCAF01A9AB1}" dt="2024-02-29T20:28:49.284" v="62"/>
          <ac:spMkLst>
            <pc:docMk/>
            <pc:sldMk cId="0" sldId="274"/>
            <ac:spMk id="242" creationId="{E5F002A4-1B0E-473E-AD7B-8346FB83B434}"/>
          </ac:spMkLst>
        </pc:spChg>
        <pc:spChg chg="add del">
          <ac:chgData name="Aiza Safdar" userId="S::bt23009@qmul.ac.uk::ecad4e59-f2c8-4b7b-bd33-e9a82edb1676" providerId="AD" clId="Web-{2A3D27DD-BBB1-44CD-C255-1DCAF01A9AB1}" dt="2024-02-29T20:28:49.284" v="62"/>
          <ac:spMkLst>
            <pc:docMk/>
            <pc:sldMk cId="0" sldId="274"/>
            <ac:spMk id="244" creationId="{13AF7514-9DD7-4ADB-84DF-5D8B61E735FE}"/>
          </ac:spMkLst>
        </pc:spChg>
        <pc:spChg chg="add del">
          <ac:chgData name="Aiza Safdar" userId="S::bt23009@qmul.ac.uk::ecad4e59-f2c8-4b7b-bd33-e9a82edb1676" providerId="AD" clId="Web-{2A3D27DD-BBB1-44CD-C255-1DCAF01A9AB1}" dt="2024-02-29T20:29:15.113" v="68"/>
          <ac:spMkLst>
            <pc:docMk/>
            <pc:sldMk cId="0" sldId="274"/>
            <ac:spMk id="246" creationId="{533BF18B-C8A1-400D-BBBD-6103EC90FE1A}"/>
          </ac:spMkLst>
        </pc:spChg>
        <pc:spChg chg="add del">
          <ac:chgData name="Aiza Safdar" userId="S::bt23009@qmul.ac.uk::ecad4e59-f2c8-4b7b-bd33-e9a82edb1676" providerId="AD" clId="Web-{2A3D27DD-BBB1-44CD-C255-1DCAF01A9AB1}" dt="2024-02-29T20:29:15.113" v="68"/>
          <ac:spMkLst>
            <pc:docMk/>
            <pc:sldMk cId="0" sldId="274"/>
            <ac:spMk id="247" creationId="{99413ED5-9ED4-4772-BCE4-2BCAE6B12E35}"/>
          </ac:spMkLst>
        </pc:spChg>
        <pc:spChg chg="add del">
          <ac:chgData name="Aiza Safdar" userId="S::bt23009@qmul.ac.uk::ecad4e59-f2c8-4b7b-bd33-e9a82edb1676" providerId="AD" clId="Web-{2A3D27DD-BBB1-44CD-C255-1DCAF01A9AB1}" dt="2024-02-29T20:29:15.113" v="68"/>
          <ac:spMkLst>
            <pc:docMk/>
            <pc:sldMk cId="0" sldId="274"/>
            <ac:spMk id="248" creationId="{04357C93-F0CB-4A1C-8F77-4E9063789819}"/>
          </ac:spMkLst>
        </pc:spChg>
        <pc:spChg chg="add del">
          <ac:chgData name="Aiza Safdar" userId="S::bt23009@qmul.ac.uk::ecad4e59-f2c8-4b7b-bd33-e9a82edb1676" providerId="AD" clId="Web-{2A3D27DD-BBB1-44CD-C255-1DCAF01A9AB1}" dt="2024-02-29T20:29:15.113" v="68"/>
          <ac:spMkLst>
            <pc:docMk/>
            <pc:sldMk cId="0" sldId="274"/>
            <ac:spMk id="249" creationId="{90F533E9-6690-41A8-A372-4C6C622D028D}"/>
          </ac:spMkLst>
        </pc:spChg>
        <pc:picChg chg="add mod ord modCrop">
          <ac:chgData name="Aiza Safdar" userId="S::bt23009@qmul.ac.uk::ecad4e59-f2c8-4b7b-bd33-e9a82edb1676" providerId="AD" clId="Web-{2A3D27DD-BBB1-44CD-C255-1DCAF01A9AB1}" dt="2024-02-29T20:29:30.957" v="80"/>
          <ac:picMkLst>
            <pc:docMk/>
            <pc:sldMk cId="0" sldId="274"/>
            <ac:picMk id="2" creationId="{AC6E58C0-3E02-8001-94A5-49772C6C1160}"/>
          </ac:picMkLst>
        </pc:picChg>
        <pc:picChg chg="mod ord">
          <ac:chgData name="Aiza Safdar" userId="S::bt23009@qmul.ac.uk::ecad4e59-f2c8-4b7b-bd33-e9a82edb1676" providerId="AD" clId="Web-{2A3D27DD-BBB1-44CD-C255-1DCAF01A9AB1}" dt="2024-02-29T20:29:30.957" v="80"/>
          <ac:picMkLst>
            <pc:docMk/>
            <pc:sldMk cId="0" sldId="274"/>
            <ac:picMk id="3" creationId="{F1A82AC3-8B03-E218-21FF-BE1A30BFAF61}"/>
          </ac:picMkLst>
        </pc:picChg>
        <pc:picChg chg="ord">
          <ac:chgData name="Aiza Safdar" userId="S::bt23009@qmul.ac.uk::ecad4e59-f2c8-4b7b-bd33-e9a82edb1676" providerId="AD" clId="Web-{2A3D27DD-BBB1-44CD-C255-1DCAF01A9AB1}" dt="2024-02-29T20:29:30.957" v="80"/>
          <ac:picMkLst>
            <pc:docMk/>
            <pc:sldMk cId="0" sldId="274"/>
            <ac:picMk id="4" creationId="{3DCF115F-AD22-A747-34F1-98CC6BD811B3}"/>
          </ac:picMkLst>
        </pc:picChg>
        <pc:picChg chg="del">
          <ac:chgData name="Aiza Safdar" userId="S::bt23009@qmul.ac.uk::ecad4e59-f2c8-4b7b-bd33-e9a82edb1676" providerId="AD" clId="Web-{2A3D27DD-BBB1-44CD-C255-1DCAF01A9AB1}" dt="2024-02-29T20:19:06.207" v="0"/>
          <ac:picMkLst>
            <pc:docMk/>
            <pc:sldMk cId="0" sldId="274"/>
            <ac:picMk id="5" creationId="{58624067-ECF5-2877-7E72-F08601052D83}"/>
          </ac:picMkLst>
        </pc:picChg>
        <pc:picChg chg="add del mod ord">
          <ac:chgData name="Aiza Safdar" userId="S::bt23009@qmul.ac.uk::ecad4e59-f2c8-4b7b-bd33-e9a82edb1676" providerId="AD" clId="Web-{2A3D27DD-BBB1-44CD-C255-1DCAF01A9AB1}" dt="2024-02-29T20:33:15.228" v="101"/>
          <ac:picMkLst>
            <pc:docMk/>
            <pc:sldMk cId="0" sldId="274"/>
            <ac:picMk id="7" creationId="{282AADF5-8382-0049-9832-999940C88F5B}"/>
          </ac:picMkLst>
        </pc:picChg>
        <pc:picChg chg="add mod">
          <ac:chgData name="Aiza Safdar" userId="S::bt23009@qmul.ac.uk::ecad4e59-f2c8-4b7b-bd33-e9a82edb1676" providerId="AD" clId="Web-{2A3D27DD-BBB1-44CD-C255-1DCAF01A9AB1}" dt="2024-02-29T20:33:23.447" v="103" actId="1076"/>
          <ac:picMkLst>
            <pc:docMk/>
            <pc:sldMk cId="0" sldId="274"/>
            <ac:picMk id="10" creationId="{D084C0D4-CF64-EEEF-B467-3792BFC2557B}"/>
          </ac:picMkLst>
        </pc:picChg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75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0" sldId="276"/>
        </pc:sldMkLst>
      </pc:sldChg>
      <pc:sldChg chg="addSp delSp modSp mod setBg">
        <pc:chgData name="Aiza Safdar" userId="S::bt23009@qmul.ac.uk::ecad4e59-f2c8-4b7b-bd33-e9a82edb1676" providerId="AD" clId="Web-{2A3D27DD-BBB1-44CD-C255-1DCAF01A9AB1}" dt="2024-02-29T20:32:54.696" v="100" actId="1076"/>
        <pc:sldMkLst>
          <pc:docMk/>
          <pc:sldMk cId="2132007517" sldId="277"/>
        </pc:sldMkLst>
        <pc:spChg chg="mod">
          <ac:chgData name="Aiza Safdar" userId="S::bt23009@qmul.ac.uk::ecad4e59-f2c8-4b7b-bd33-e9a82edb1676" providerId="AD" clId="Web-{2A3D27DD-BBB1-44CD-C255-1DCAF01A9AB1}" dt="2024-02-29T20:24:57.060" v="34"/>
          <ac:spMkLst>
            <pc:docMk/>
            <pc:sldMk cId="2132007517" sldId="277"/>
            <ac:spMk id="2" creationId="{D9B49132-0F9E-CD1C-79B7-CA7E6CAD48EB}"/>
          </ac:spMkLst>
        </pc:spChg>
        <pc:spChg chg="mod">
          <ac:chgData name="Aiza Safdar" userId="S::bt23009@qmul.ac.uk::ecad4e59-f2c8-4b7b-bd33-e9a82edb1676" providerId="AD" clId="Web-{2A3D27DD-BBB1-44CD-C255-1DCAF01A9AB1}" dt="2024-02-29T20:24:57.060" v="34"/>
          <ac:spMkLst>
            <pc:docMk/>
            <pc:sldMk cId="2132007517" sldId="277"/>
            <ac:spMk id="3" creationId="{19504966-F81F-B8F5-C47D-FDA5B6DCC8BC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3.058" v="18"/>
          <ac:spMkLst>
            <pc:docMk/>
            <pc:sldMk cId="2132007517" sldId="277"/>
            <ac:spMk id="7" creationId="{F13C74B1-5B17-4795-BED0-7140497B445A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3.058" v="18"/>
          <ac:spMkLst>
            <pc:docMk/>
            <pc:sldMk cId="2132007517" sldId="277"/>
            <ac:spMk id="9" creationId="{D4974D33-8DC5-464E-8C6D-BE58F0669C17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5.964" v="20"/>
          <ac:spMkLst>
            <pc:docMk/>
            <pc:sldMk cId="2132007517" sldId="277"/>
            <ac:spMk id="11" creationId="{12609869-9E80-471B-A487-A53288E0E791}"/>
          </ac:spMkLst>
        </pc:spChg>
        <pc:spChg chg="add">
          <ac:chgData name="Aiza Safdar" userId="S::bt23009@qmul.ac.uk::ecad4e59-f2c8-4b7b-bd33-e9a82edb1676" providerId="AD" clId="Web-{2A3D27DD-BBB1-44CD-C255-1DCAF01A9AB1}" dt="2024-02-29T20:32:35.977" v="97"/>
          <ac:spMkLst>
            <pc:docMk/>
            <pc:sldMk cId="2132007517" sldId="277"/>
            <ac:spMk id="12" creationId="{1ABAFCD5-DBBC-796E-1422-E75CD082016A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5.964" v="20"/>
          <ac:spMkLst>
            <pc:docMk/>
            <pc:sldMk cId="2132007517" sldId="277"/>
            <ac:spMk id="13" creationId="{7004738A-9D34-43E8-97D2-CA0EED4F8BE0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5.964" v="20"/>
          <ac:spMkLst>
            <pc:docMk/>
            <pc:sldMk cId="2132007517" sldId="277"/>
            <ac:spMk id="14" creationId="{B8B8D07F-F13E-443E-BA68-2D26672D76B9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5.964" v="20"/>
          <ac:spMkLst>
            <pc:docMk/>
            <pc:sldMk cId="2132007517" sldId="277"/>
            <ac:spMk id="16" creationId="{2813A4FA-24A5-41ED-A534-3807D1B2F344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5.964" v="20"/>
          <ac:spMkLst>
            <pc:docMk/>
            <pc:sldMk cId="2132007517" sldId="277"/>
            <ac:spMk id="18" creationId="{C3944F27-CA70-4E84-A51A-E6BF89558979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8.699" v="22"/>
          <ac:spMkLst>
            <pc:docMk/>
            <pc:sldMk cId="2132007517" sldId="277"/>
            <ac:spMk id="20" creationId="{4F7EBAE4-9945-4473-9E34-B2C66EA0F03D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8.699" v="22"/>
          <ac:spMkLst>
            <pc:docMk/>
            <pc:sldMk cId="2132007517" sldId="277"/>
            <ac:spMk id="21" creationId="{70BEB1E7-2F88-40BC-B73D-42E5B6F80BFC}"/>
          </ac:spMkLst>
        </pc:spChg>
        <pc:spChg chg="add del">
          <ac:chgData name="Aiza Safdar" userId="S::bt23009@qmul.ac.uk::ecad4e59-f2c8-4b7b-bd33-e9a82edb1676" providerId="AD" clId="Web-{2A3D27DD-BBB1-44CD-C255-1DCAF01A9AB1}" dt="2024-02-29T20:23:58.699" v="22"/>
          <ac:spMkLst>
            <pc:docMk/>
            <pc:sldMk cId="2132007517" sldId="277"/>
            <ac:spMk id="22" creationId="{A7B99495-F43F-4D80-A44F-2CB4764EB90B}"/>
          </ac:spMkLst>
        </pc:spChg>
        <pc:spChg chg="add del">
          <ac:chgData name="Aiza Safdar" userId="S::bt23009@qmul.ac.uk::ecad4e59-f2c8-4b7b-bd33-e9a82edb1676" providerId="AD" clId="Web-{2A3D27DD-BBB1-44CD-C255-1DCAF01A9AB1}" dt="2024-02-29T20:24:01.074" v="24"/>
          <ac:spMkLst>
            <pc:docMk/>
            <pc:sldMk cId="2132007517" sldId="277"/>
            <ac:spMk id="24" creationId="{201CC55D-ED54-4C5C-95E6-10947BD1103B}"/>
          </ac:spMkLst>
        </pc:spChg>
        <pc:spChg chg="add del">
          <ac:chgData name="Aiza Safdar" userId="S::bt23009@qmul.ac.uk::ecad4e59-f2c8-4b7b-bd33-e9a82edb1676" providerId="AD" clId="Web-{2A3D27DD-BBB1-44CD-C255-1DCAF01A9AB1}" dt="2024-02-29T20:24:01.074" v="24"/>
          <ac:spMkLst>
            <pc:docMk/>
            <pc:sldMk cId="2132007517" sldId="277"/>
            <ac:spMk id="28" creationId="{3873B707-463F-40B0-8227-E8CC6C67EB25}"/>
          </ac:spMkLst>
        </pc:spChg>
        <pc:spChg chg="add del">
          <ac:chgData name="Aiza Safdar" userId="S::bt23009@qmul.ac.uk::ecad4e59-f2c8-4b7b-bd33-e9a82edb1676" providerId="AD" clId="Web-{2A3D27DD-BBB1-44CD-C255-1DCAF01A9AB1}" dt="2024-02-29T20:24:01.074" v="24"/>
          <ac:spMkLst>
            <pc:docMk/>
            <pc:sldMk cId="2132007517" sldId="277"/>
            <ac:spMk id="29" creationId="{C13237C8-E62C-4F0D-A318-BD6FB6C2D138}"/>
          </ac:spMkLst>
        </pc:spChg>
        <pc:spChg chg="add del">
          <ac:chgData name="Aiza Safdar" userId="S::bt23009@qmul.ac.uk::ecad4e59-f2c8-4b7b-bd33-e9a82edb1676" providerId="AD" clId="Web-{2A3D27DD-BBB1-44CD-C255-1DCAF01A9AB1}" dt="2024-02-29T20:24:01.074" v="24"/>
          <ac:spMkLst>
            <pc:docMk/>
            <pc:sldMk cId="2132007517" sldId="277"/>
            <ac:spMk id="30" creationId="{19C9EAEA-39D0-4B0E-A0EB-51E7B26740B1}"/>
          </ac:spMkLst>
        </pc:spChg>
        <pc:spChg chg="add del">
          <ac:chgData name="Aiza Safdar" userId="S::bt23009@qmul.ac.uk::ecad4e59-f2c8-4b7b-bd33-e9a82edb1676" providerId="AD" clId="Web-{2A3D27DD-BBB1-44CD-C255-1DCAF01A9AB1}" dt="2024-02-29T20:24:04.433" v="26"/>
          <ac:spMkLst>
            <pc:docMk/>
            <pc:sldMk cId="2132007517" sldId="277"/>
            <ac:spMk id="32" creationId="{03AF1C04-3FEF-41BD-BB84-2F263765BEBC}"/>
          </ac:spMkLst>
        </pc:spChg>
        <pc:spChg chg="add del">
          <ac:chgData name="Aiza Safdar" userId="S::bt23009@qmul.ac.uk::ecad4e59-f2c8-4b7b-bd33-e9a82edb1676" providerId="AD" clId="Web-{2A3D27DD-BBB1-44CD-C255-1DCAF01A9AB1}" dt="2024-02-29T20:24:57.060" v="34"/>
          <ac:spMkLst>
            <pc:docMk/>
            <pc:sldMk cId="2132007517" sldId="277"/>
            <ac:spMk id="44" creationId="{201CC55D-ED54-4C5C-95E6-10947BD1103B}"/>
          </ac:spMkLst>
        </pc:spChg>
        <pc:spChg chg="add del">
          <ac:chgData name="Aiza Safdar" userId="S::bt23009@qmul.ac.uk::ecad4e59-f2c8-4b7b-bd33-e9a82edb1676" providerId="AD" clId="Web-{2A3D27DD-BBB1-44CD-C255-1DCAF01A9AB1}" dt="2024-02-29T20:24:57.060" v="34"/>
          <ac:spMkLst>
            <pc:docMk/>
            <pc:sldMk cId="2132007517" sldId="277"/>
            <ac:spMk id="48" creationId="{3873B707-463F-40B0-8227-E8CC6C67EB25}"/>
          </ac:spMkLst>
        </pc:spChg>
        <pc:spChg chg="add del">
          <ac:chgData name="Aiza Safdar" userId="S::bt23009@qmul.ac.uk::ecad4e59-f2c8-4b7b-bd33-e9a82edb1676" providerId="AD" clId="Web-{2A3D27DD-BBB1-44CD-C255-1DCAF01A9AB1}" dt="2024-02-29T20:24:57.060" v="34"/>
          <ac:spMkLst>
            <pc:docMk/>
            <pc:sldMk cId="2132007517" sldId="277"/>
            <ac:spMk id="49" creationId="{C13237C8-E62C-4F0D-A318-BD6FB6C2D138}"/>
          </ac:spMkLst>
        </pc:spChg>
        <pc:spChg chg="add del">
          <ac:chgData name="Aiza Safdar" userId="S::bt23009@qmul.ac.uk::ecad4e59-f2c8-4b7b-bd33-e9a82edb1676" providerId="AD" clId="Web-{2A3D27DD-BBB1-44CD-C255-1DCAF01A9AB1}" dt="2024-02-29T20:24:57.060" v="34"/>
          <ac:spMkLst>
            <pc:docMk/>
            <pc:sldMk cId="2132007517" sldId="277"/>
            <ac:spMk id="50" creationId="{19C9EAEA-39D0-4B0E-A0EB-51E7B26740B1}"/>
          </ac:spMkLst>
        </pc:spChg>
        <pc:grpChg chg="add del">
          <ac:chgData name="Aiza Safdar" userId="S::bt23009@qmul.ac.uk::ecad4e59-f2c8-4b7b-bd33-e9a82edb1676" providerId="AD" clId="Web-{2A3D27DD-BBB1-44CD-C255-1DCAF01A9AB1}" dt="2024-02-29T20:24:01.074" v="24"/>
          <ac:grpSpMkLst>
            <pc:docMk/>
            <pc:sldMk cId="2132007517" sldId="277"/>
            <ac:grpSpMk id="25" creationId="{1DE889C7-FAD6-4397-98E2-05D503484459}"/>
          </ac:grpSpMkLst>
        </pc:grpChg>
        <pc:grpChg chg="add del">
          <ac:chgData name="Aiza Safdar" userId="S::bt23009@qmul.ac.uk::ecad4e59-f2c8-4b7b-bd33-e9a82edb1676" providerId="AD" clId="Web-{2A3D27DD-BBB1-44CD-C255-1DCAF01A9AB1}" dt="2024-02-29T20:24:04.433" v="26"/>
          <ac:grpSpMkLst>
            <pc:docMk/>
            <pc:sldMk cId="2132007517" sldId="277"/>
            <ac:grpSpMk id="33" creationId="{2DD5E267-EB6F-47DF-ABEF-2C1BED44DAC6}"/>
          </ac:grpSpMkLst>
        </pc:grpChg>
        <pc:grpChg chg="add del">
          <ac:chgData name="Aiza Safdar" userId="S::bt23009@qmul.ac.uk::ecad4e59-f2c8-4b7b-bd33-e9a82edb1676" providerId="AD" clId="Web-{2A3D27DD-BBB1-44CD-C255-1DCAF01A9AB1}" dt="2024-02-29T20:24:04.433" v="26"/>
          <ac:grpSpMkLst>
            <pc:docMk/>
            <pc:sldMk cId="2132007517" sldId="277"/>
            <ac:grpSpMk id="36" creationId="{66828D02-A05D-412B-9F20-B68E970B9FC2}"/>
          </ac:grpSpMkLst>
        </pc:grpChg>
        <pc:grpChg chg="add del">
          <ac:chgData name="Aiza Safdar" userId="S::bt23009@qmul.ac.uk::ecad4e59-f2c8-4b7b-bd33-e9a82edb1676" providerId="AD" clId="Web-{2A3D27DD-BBB1-44CD-C255-1DCAF01A9AB1}" dt="2024-02-29T20:24:04.433" v="26"/>
          <ac:grpSpMkLst>
            <pc:docMk/>
            <pc:sldMk cId="2132007517" sldId="277"/>
            <ac:grpSpMk id="38" creationId="{E27AF472-EAE3-4572-AB69-B92BD10DBC6D}"/>
          </ac:grpSpMkLst>
        </pc:grpChg>
        <pc:grpChg chg="add del">
          <ac:chgData name="Aiza Safdar" userId="S::bt23009@qmul.ac.uk::ecad4e59-f2c8-4b7b-bd33-e9a82edb1676" providerId="AD" clId="Web-{2A3D27DD-BBB1-44CD-C255-1DCAF01A9AB1}" dt="2024-02-29T20:24:57.060" v="34"/>
          <ac:grpSpMkLst>
            <pc:docMk/>
            <pc:sldMk cId="2132007517" sldId="277"/>
            <ac:grpSpMk id="45" creationId="{1DE889C7-FAD6-4397-98E2-05D503484459}"/>
          </ac:grpSpMkLst>
        </pc:grpChg>
        <pc:picChg chg="add del mod ord">
          <ac:chgData name="Aiza Safdar" userId="S::bt23009@qmul.ac.uk::ecad4e59-f2c8-4b7b-bd33-e9a82edb1676" providerId="AD" clId="Web-{2A3D27DD-BBB1-44CD-C255-1DCAF01A9AB1}" dt="2024-02-29T20:25:09.169" v="39"/>
          <ac:picMkLst>
            <pc:docMk/>
            <pc:sldMk cId="2132007517" sldId="277"/>
            <ac:picMk id="5" creationId="{723C2EAB-E897-F5F9-AF8A-38070FBDC48F}"/>
          </ac:picMkLst>
        </pc:picChg>
        <pc:picChg chg="add del mod">
          <ac:chgData name="Aiza Safdar" userId="S::bt23009@qmul.ac.uk::ecad4e59-f2c8-4b7b-bd33-e9a82edb1676" providerId="AD" clId="Web-{2A3D27DD-BBB1-44CD-C255-1DCAF01A9AB1}" dt="2024-02-29T20:32:40.446" v="98"/>
          <ac:picMkLst>
            <pc:docMk/>
            <pc:sldMk cId="2132007517" sldId="277"/>
            <ac:picMk id="8" creationId="{C3B27ED3-00E9-755F-9477-8A6A06A3301C}"/>
          </ac:picMkLst>
        </pc:picChg>
        <pc:picChg chg="add mod">
          <ac:chgData name="Aiza Safdar" userId="S::bt23009@qmul.ac.uk::ecad4e59-f2c8-4b7b-bd33-e9a82edb1676" providerId="AD" clId="Web-{2A3D27DD-BBB1-44CD-C255-1DCAF01A9AB1}" dt="2024-02-29T20:32:54.696" v="100" actId="1076"/>
          <ac:picMkLst>
            <pc:docMk/>
            <pc:sldMk cId="2132007517" sldId="277"/>
            <ac:picMk id="19" creationId="{E838C784-CEEF-8CD4-D185-D2DDAD6C61F5}"/>
          </ac:picMkLst>
        </pc:picChg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3371622119" sldId="278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3492741937" sldId="279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1435960955" sldId="282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30446161" sldId="283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482155719" sldId="284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3619186488" sldId="285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3752371691" sldId="286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1628640741" sldId="290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2730844279" sldId="291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3162314494" sldId="292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2508255518" sldId="293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2341887608" sldId="294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713407541" sldId="295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1028444687" sldId="296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2480010473" sldId="297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1992811035" sldId="298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2514468210" sldId="299"/>
        </pc:sldMkLst>
      </pc:sldChg>
      <pc:sldChg chg="mod">
        <pc:chgData name="Aiza Safdar" userId="S::bt23009@qmul.ac.uk::ecad4e59-f2c8-4b7b-bd33-e9a82edb1676" providerId="AD" clId="Web-{2A3D27DD-BBB1-44CD-C255-1DCAF01A9AB1}" dt="2024-02-29T20:31:24.772" v="93"/>
        <pc:sldMkLst>
          <pc:docMk/>
          <pc:sldMk cId="1247384659" sldId="300"/>
        </pc:sldMkLst>
      </pc:sldChg>
      <pc:sldMasterChg chg="mod setBg modSldLayout">
        <pc:chgData name="Aiza Safdar" userId="S::bt23009@qmul.ac.uk::ecad4e59-f2c8-4b7b-bd33-e9a82edb1676" providerId="AD" clId="Web-{2A3D27DD-BBB1-44CD-C255-1DCAF01A9AB1}" dt="2024-02-29T20:31:24.772" v="93"/>
        <pc:sldMasterMkLst>
          <pc:docMk/>
          <pc:sldMasterMk cId="676764014" sldId="2147483774"/>
        </pc:sldMasterMkLst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2463833434" sldId="2147483775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2208828188" sldId="2147483776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2025831282" sldId="2147483777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1899322751" sldId="2147483778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2188787108" sldId="2147483779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1678660249" sldId="2147483780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2579305650" sldId="2147483781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1457077230" sldId="2147483782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1932461274" sldId="2147483783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4080529129" sldId="2147483784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906598265" sldId="2147483785"/>
          </pc:sldLayoutMkLst>
        </pc:sldLayoutChg>
        <pc:sldLayoutChg chg="mod">
          <pc:chgData name="Aiza Safdar" userId="S::bt23009@qmul.ac.uk::ecad4e59-f2c8-4b7b-bd33-e9a82edb1676" providerId="AD" clId="Web-{2A3D27DD-BBB1-44CD-C255-1DCAF01A9AB1}" dt="2024-02-29T20:31:24.772" v="93"/>
          <pc:sldLayoutMkLst>
            <pc:docMk/>
            <pc:sldMasterMk cId="676764014" sldId="2147483774"/>
            <pc:sldLayoutMk cId="675719364" sldId="2147483786"/>
          </pc:sldLayoutMkLst>
        </pc:sldLayoutChg>
      </pc:sldMasterChg>
    </pc:docChg>
  </pc:docChgLst>
  <pc:docChgLst>
    <pc:chgData name="Shathavi Krishnan" userId="S::bt20347@qmul.ac.uk::2f8a77bf-7bbd-4b8d-b644-88702b7fe997" providerId="AD" clId="Web-{3681015D-FE8F-4F5F-944C-E14226EC6E2A}"/>
    <pc:docChg chg="modSld">
      <pc:chgData name="Shathavi Krishnan" userId="S::bt20347@qmul.ac.uk::2f8a77bf-7bbd-4b8d-b644-88702b7fe997" providerId="AD" clId="Web-{3681015D-FE8F-4F5F-944C-E14226EC6E2A}" dt="2024-03-01T10:28:08.865" v="144" actId="20577"/>
      <pc:docMkLst>
        <pc:docMk/>
      </pc:docMkLst>
      <pc:sldChg chg="modSp">
        <pc:chgData name="Shathavi Krishnan" userId="S::bt20347@qmul.ac.uk::2f8a77bf-7bbd-4b8d-b644-88702b7fe997" providerId="AD" clId="Web-{3681015D-FE8F-4F5F-944C-E14226EC6E2A}" dt="2024-03-01T09:56:17.612" v="96" actId="20577"/>
        <pc:sldMkLst>
          <pc:docMk/>
          <pc:sldMk cId="2508255518" sldId="293"/>
        </pc:sldMkLst>
        <pc:spChg chg="mod">
          <ac:chgData name="Shathavi Krishnan" userId="S::bt20347@qmul.ac.uk::2f8a77bf-7bbd-4b8d-b644-88702b7fe997" providerId="AD" clId="Web-{3681015D-FE8F-4F5F-944C-E14226EC6E2A}" dt="2024-03-01T09:56:17.612" v="96" actId="20577"/>
          <ac:spMkLst>
            <pc:docMk/>
            <pc:sldMk cId="2508255518" sldId="293"/>
            <ac:spMk id="2" creationId="{6E1DB2F5-49EF-3443-9387-A24A76D09098}"/>
          </ac:spMkLst>
        </pc:spChg>
      </pc:sldChg>
      <pc:sldChg chg="modSp">
        <pc:chgData name="Shathavi Krishnan" userId="S::bt20347@qmul.ac.uk::2f8a77bf-7bbd-4b8d-b644-88702b7fe997" providerId="AD" clId="Web-{3681015D-FE8F-4F5F-944C-E14226EC6E2A}" dt="2024-03-01T09:50:20.944" v="91" actId="20577"/>
        <pc:sldMkLst>
          <pc:docMk/>
          <pc:sldMk cId="1764883977" sldId="311"/>
        </pc:sldMkLst>
        <pc:spChg chg="mod">
          <ac:chgData name="Shathavi Krishnan" userId="S::bt20347@qmul.ac.uk::2f8a77bf-7bbd-4b8d-b644-88702b7fe997" providerId="AD" clId="Web-{3681015D-FE8F-4F5F-944C-E14226EC6E2A}" dt="2024-03-01T09:50:20.944" v="91" actId="20577"/>
          <ac:spMkLst>
            <pc:docMk/>
            <pc:sldMk cId="1764883977" sldId="311"/>
            <ac:spMk id="3" creationId="{046F5EB3-7089-B699-8E7D-BF23A0D730D9}"/>
          </ac:spMkLst>
        </pc:spChg>
      </pc:sldChg>
      <pc:sldChg chg="modSp">
        <pc:chgData name="Shathavi Krishnan" userId="S::bt20347@qmul.ac.uk::2f8a77bf-7bbd-4b8d-b644-88702b7fe997" providerId="AD" clId="Web-{3681015D-FE8F-4F5F-944C-E14226EC6E2A}" dt="2024-03-01T10:15:59.184" v="138" actId="20577"/>
        <pc:sldMkLst>
          <pc:docMk/>
          <pc:sldMk cId="3547812224" sldId="314"/>
        </pc:sldMkLst>
        <pc:spChg chg="mod">
          <ac:chgData name="Shathavi Krishnan" userId="S::bt20347@qmul.ac.uk::2f8a77bf-7bbd-4b8d-b644-88702b7fe997" providerId="AD" clId="Web-{3681015D-FE8F-4F5F-944C-E14226EC6E2A}" dt="2024-03-01T10:15:59.184" v="138" actId="20577"/>
          <ac:spMkLst>
            <pc:docMk/>
            <pc:sldMk cId="3547812224" sldId="314"/>
            <ac:spMk id="3" creationId="{62DF61F4-C113-6B5E-EA6A-874C02BB3683}"/>
          </ac:spMkLst>
        </pc:spChg>
      </pc:sldChg>
      <pc:sldChg chg="modSp">
        <pc:chgData name="Shathavi Krishnan" userId="S::bt20347@qmul.ac.uk::2f8a77bf-7bbd-4b8d-b644-88702b7fe997" providerId="AD" clId="Web-{3681015D-FE8F-4F5F-944C-E14226EC6E2A}" dt="2024-03-01T10:28:08.865" v="144" actId="20577"/>
        <pc:sldMkLst>
          <pc:docMk/>
          <pc:sldMk cId="2388077407" sldId="316"/>
        </pc:sldMkLst>
        <pc:spChg chg="mod">
          <ac:chgData name="Shathavi Krishnan" userId="S::bt20347@qmul.ac.uk::2f8a77bf-7bbd-4b8d-b644-88702b7fe997" providerId="AD" clId="Web-{3681015D-FE8F-4F5F-944C-E14226EC6E2A}" dt="2024-03-01T10:28:08.865" v="144" actId="20577"/>
          <ac:spMkLst>
            <pc:docMk/>
            <pc:sldMk cId="2388077407" sldId="316"/>
            <ac:spMk id="3" creationId="{FDC6D0B8-508B-FD9F-882D-5B55B7372F83}"/>
          </ac:spMkLst>
        </pc:spChg>
      </pc:sldChg>
    </pc:docChg>
  </pc:docChgLst>
  <pc:docChgLst>
    <pc:chgData name="Aiza Safdar" userId="S::bt23009@qmul.ac.uk::ecad4e59-f2c8-4b7b-bd33-e9a82edb1676" providerId="AD" clId="Web-{9886BA17-8661-749A-A589-D53B6E17FC30}"/>
    <pc:docChg chg="modSld">
      <pc:chgData name="Aiza Safdar" userId="S::bt23009@qmul.ac.uk::ecad4e59-f2c8-4b7b-bd33-e9a82edb1676" providerId="AD" clId="Web-{9886BA17-8661-749A-A589-D53B6E17FC30}" dt="2024-02-29T06:20:01.882" v="37" actId="14100"/>
      <pc:docMkLst>
        <pc:docMk/>
      </pc:docMkLst>
      <pc:sldChg chg="addSp delSp modSp">
        <pc:chgData name="Aiza Safdar" userId="S::bt23009@qmul.ac.uk::ecad4e59-f2c8-4b7b-bd33-e9a82edb1676" providerId="AD" clId="Web-{9886BA17-8661-749A-A589-D53B6E17FC30}" dt="2024-02-29T06:20:01.882" v="37" actId="14100"/>
        <pc:sldMkLst>
          <pc:docMk/>
          <pc:sldMk cId="0" sldId="257"/>
        </pc:sldMkLst>
        <pc:picChg chg="add mod">
          <ac:chgData name="Aiza Safdar" userId="S::bt23009@qmul.ac.uk::ecad4e59-f2c8-4b7b-bd33-e9a82edb1676" providerId="AD" clId="Web-{9886BA17-8661-749A-A589-D53B6E17FC30}" dt="2024-02-29T06:20:01.882" v="37" actId="14100"/>
          <ac:picMkLst>
            <pc:docMk/>
            <pc:sldMk cId="0" sldId="257"/>
            <ac:picMk id="2" creationId="{D0DD256F-04EA-4D72-C673-B7AD25F93AD0}"/>
          </ac:picMkLst>
        </pc:picChg>
        <pc:picChg chg="del mod">
          <ac:chgData name="Aiza Safdar" userId="S::bt23009@qmul.ac.uk::ecad4e59-f2c8-4b7b-bd33-e9a82edb1676" providerId="AD" clId="Web-{9886BA17-8661-749A-A589-D53B6E17FC30}" dt="2024-02-29T05:48:22.197" v="25"/>
          <ac:picMkLst>
            <pc:docMk/>
            <pc:sldMk cId="0" sldId="257"/>
            <ac:picMk id="4" creationId="{BC6F21CB-73D4-4C91-3802-D9070613ACA9}"/>
          </ac:picMkLst>
        </pc:picChg>
      </pc:sldChg>
      <pc:sldChg chg="modSp">
        <pc:chgData name="Aiza Safdar" userId="S::bt23009@qmul.ac.uk::ecad4e59-f2c8-4b7b-bd33-e9a82edb1676" providerId="AD" clId="Web-{9886BA17-8661-749A-A589-D53B6E17FC30}" dt="2024-02-29T05:47:25.929" v="22" actId="20577"/>
        <pc:sldMkLst>
          <pc:docMk/>
          <pc:sldMk cId="2132007517" sldId="277"/>
        </pc:sldMkLst>
        <pc:spChg chg="mod">
          <ac:chgData name="Aiza Safdar" userId="S::bt23009@qmul.ac.uk::ecad4e59-f2c8-4b7b-bd33-e9a82edb1676" providerId="AD" clId="Web-{9886BA17-8661-749A-A589-D53B6E17FC30}" dt="2024-02-29T05:47:25.929" v="22" actId="20577"/>
          <ac:spMkLst>
            <pc:docMk/>
            <pc:sldMk cId="2132007517" sldId="277"/>
            <ac:spMk id="3" creationId="{19504966-F81F-B8F5-C47D-FDA5B6DCC8BC}"/>
          </ac:spMkLst>
        </pc:spChg>
      </pc:sldChg>
    </pc:docChg>
  </pc:docChgLst>
  <pc:docChgLst>
    <pc:chgData name="Camila Ballenghien" userId="S::bt23801@qmul.ac.uk::806e835b-5096-4279-aa7e-65ede4e84cea" providerId="AD" clId="Web-{720EC2F7-2641-408C-BA87-37CADE656D30}"/>
    <pc:docChg chg="modSld">
      <pc:chgData name="Camila Ballenghien" userId="S::bt23801@qmul.ac.uk::806e835b-5096-4279-aa7e-65ede4e84cea" providerId="AD" clId="Web-{720EC2F7-2641-408C-BA87-37CADE656D30}" dt="2024-02-29T23:17:36.763" v="186" actId="1076"/>
      <pc:docMkLst>
        <pc:docMk/>
      </pc:docMkLst>
      <pc:sldChg chg="addSp modSp modNotes">
        <pc:chgData name="Camila Ballenghien" userId="S::bt23801@qmul.ac.uk::806e835b-5096-4279-aa7e-65ede4e84cea" providerId="AD" clId="Web-{720EC2F7-2641-408C-BA87-37CADE656D30}" dt="2024-02-29T23:17:36.763" v="186" actId="1076"/>
        <pc:sldMkLst>
          <pc:docMk/>
          <pc:sldMk cId="187184301" sldId="308"/>
        </pc:sldMkLst>
        <pc:spChg chg="mod">
          <ac:chgData name="Camila Ballenghien" userId="S::bt23801@qmul.ac.uk::806e835b-5096-4279-aa7e-65ede4e84cea" providerId="AD" clId="Web-{720EC2F7-2641-408C-BA87-37CADE656D30}" dt="2024-02-29T23:17:13.293" v="178" actId="1076"/>
          <ac:spMkLst>
            <pc:docMk/>
            <pc:sldMk cId="187184301" sldId="308"/>
            <ac:spMk id="7" creationId="{6636E008-CE12-CAF2-5348-B1536CB6128E}"/>
          </ac:spMkLst>
        </pc:spChg>
        <pc:spChg chg="mod">
          <ac:chgData name="Camila Ballenghien" userId="S::bt23801@qmul.ac.uk::806e835b-5096-4279-aa7e-65ede4e84cea" providerId="AD" clId="Web-{720EC2F7-2641-408C-BA87-37CADE656D30}" dt="2024-02-29T23:17:36.763" v="186" actId="1076"/>
          <ac:spMkLst>
            <pc:docMk/>
            <pc:sldMk cId="187184301" sldId="308"/>
            <ac:spMk id="9" creationId="{41413A55-1871-9097-BF76-6216FC600967}"/>
          </ac:spMkLst>
        </pc:spChg>
        <pc:spChg chg="mod">
          <ac:chgData name="Camila Ballenghien" userId="S::bt23801@qmul.ac.uk::806e835b-5096-4279-aa7e-65ede4e84cea" providerId="AD" clId="Web-{720EC2F7-2641-408C-BA87-37CADE656D30}" dt="2024-02-29T23:17:32.622" v="185" actId="1076"/>
          <ac:spMkLst>
            <pc:docMk/>
            <pc:sldMk cId="187184301" sldId="308"/>
            <ac:spMk id="11" creationId="{55A88768-325E-7912-7931-4C3B0D8C9272}"/>
          </ac:spMkLst>
        </pc:spChg>
        <pc:graphicFrameChg chg="add mod modGraphic">
          <ac:chgData name="Camila Ballenghien" userId="S::bt23801@qmul.ac.uk::806e835b-5096-4279-aa7e-65ede4e84cea" providerId="AD" clId="Web-{720EC2F7-2641-408C-BA87-37CADE656D30}" dt="2024-02-29T23:16:45.433" v="173" actId="1076"/>
          <ac:graphicFrameMkLst>
            <pc:docMk/>
            <pc:sldMk cId="187184301" sldId="308"/>
            <ac:graphicFrameMk id="2" creationId="{51989F75-9F56-2DAA-C67F-B2C1D8FED249}"/>
          </ac:graphicFrameMkLst>
        </pc:graphicFrameChg>
        <pc:picChg chg="mod">
          <ac:chgData name="Camila Ballenghien" userId="S::bt23801@qmul.ac.uk::806e835b-5096-4279-aa7e-65ede4e84cea" providerId="AD" clId="Web-{720EC2F7-2641-408C-BA87-37CADE656D30}" dt="2024-02-29T23:17:06.278" v="177" actId="1076"/>
          <ac:picMkLst>
            <pc:docMk/>
            <pc:sldMk cId="187184301" sldId="308"/>
            <ac:picMk id="13" creationId="{F8D0F2A3-E72F-5414-4183-EE9E06A9E719}"/>
          </ac:picMkLst>
        </pc:picChg>
      </pc:sldChg>
      <pc:sldChg chg="addSp delSp modSp">
        <pc:chgData name="Camila Ballenghien" userId="S::bt23801@qmul.ac.uk::806e835b-5096-4279-aa7e-65ede4e84cea" providerId="AD" clId="Web-{720EC2F7-2641-408C-BA87-37CADE656D30}" dt="2024-02-29T22:36:46.760" v="61" actId="20577"/>
        <pc:sldMkLst>
          <pc:docMk/>
          <pc:sldMk cId="2248050898" sldId="310"/>
        </pc:sldMkLst>
        <pc:spChg chg="add del">
          <ac:chgData name="Camila Ballenghien" userId="S::bt23801@qmul.ac.uk::806e835b-5096-4279-aa7e-65ede4e84cea" providerId="AD" clId="Web-{720EC2F7-2641-408C-BA87-37CADE656D30}" dt="2024-02-29T22:35:04.284" v="12"/>
          <ac:spMkLst>
            <pc:docMk/>
            <pc:sldMk cId="2248050898" sldId="310"/>
            <ac:spMk id="2" creationId="{7610A3BE-B69C-52BE-5464-D8D9E8D45FDB}"/>
          </ac:spMkLst>
        </pc:spChg>
        <pc:spChg chg="add del mod">
          <ac:chgData name="Camila Ballenghien" userId="S::bt23801@qmul.ac.uk::806e835b-5096-4279-aa7e-65ede4e84cea" providerId="AD" clId="Web-{720EC2F7-2641-408C-BA87-37CADE656D30}" dt="2024-02-29T22:35:16.441" v="15"/>
          <ac:spMkLst>
            <pc:docMk/>
            <pc:sldMk cId="2248050898" sldId="310"/>
            <ac:spMk id="4" creationId="{7464FE8E-1D23-DC83-871B-A5B2B909DC4B}"/>
          </ac:spMkLst>
        </pc:spChg>
        <pc:spChg chg="add">
          <ac:chgData name="Camila Ballenghien" userId="S::bt23801@qmul.ac.uk::806e835b-5096-4279-aa7e-65ede4e84cea" providerId="AD" clId="Web-{720EC2F7-2641-408C-BA87-37CADE656D30}" dt="2024-02-29T22:35:17.238" v="16"/>
          <ac:spMkLst>
            <pc:docMk/>
            <pc:sldMk cId="2248050898" sldId="310"/>
            <ac:spMk id="7" creationId="{180E3D3E-D848-F3EB-9E1F-636D976A9E14}"/>
          </ac:spMkLst>
        </pc:spChg>
        <pc:spChg chg="add mod">
          <ac:chgData name="Camila Ballenghien" userId="S::bt23801@qmul.ac.uk::806e835b-5096-4279-aa7e-65ede4e84cea" providerId="AD" clId="Web-{720EC2F7-2641-408C-BA87-37CADE656D30}" dt="2024-02-29T22:36:46.760" v="61" actId="20577"/>
          <ac:spMkLst>
            <pc:docMk/>
            <pc:sldMk cId="2248050898" sldId="310"/>
            <ac:spMk id="9" creationId="{E5CD092A-CE10-89EC-1D81-D7DA64067408}"/>
          </ac:spMkLst>
        </pc:spChg>
        <pc:picChg chg="del">
          <ac:chgData name="Camila Ballenghien" userId="S::bt23801@qmul.ac.uk::806e835b-5096-4279-aa7e-65ede4e84cea" providerId="AD" clId="Web-{720EC2F7-2641-408C-BA87-37CADE656D30}" dt="2024-02-29T22:33:19.667" v="0"/>
          <ac:picMkLst>
            <pc:docMk/>
            <pc:sldMk cId="2248050898" sldId="310"/>
            <ac:picMk id="3" creationId="{05971C71-CBD6-108B-17F2-D61F5922393E}"/>
          </ac:picMkLst>
        </pc:picChg>
      </pc:sldChg>
    </pc:docChg>
  </pc:docChgLst>
  <pc:docChgLst>
    <pc:chgData name="Shathavi Krishnan" userId="S::bt20347@qmul.ac.uk::2f8a77bf-7bbd-4b8d-b644-88702b7fe997" providerId="AD" clId="Web-{13410C33-4802-4ADC-95AD-B3345D42E792}"/>
    <pc:docChg chg="addSld modSld">
      <pc:chgData name="Shathavi Krishnan" userId="S::bt20347@qmul.ac.uk::2f8a77bf-7bbd-4b8d-b644-88702b7fe997" providerId="AD" clId="Web-{13410C33-4802-4ADC-95AD-B3345D42E792}" dt="2024-02-29T19:47:05.280" v="426" actId="20577"/>
      <pc:docMkLst>
        <pc:docMk/>
      </pc:docMkLst>
      <pc:sldChg chg="addSp modSp mod setBg">
        <pc:chgData name="Shathavi Krishnan" userId="S::bt20347@qmul.ac.uk::2f8a77bf-7bbd-4b8d-b644-88702b7fe997" providerId="AD" clId="Web-{13410C33-4802-4ADC-95AD-B3345D42E792}" dt="2024-02-29T19:33:16.853" v="4" actId="14100"/>
        <pc:sldMkLst>
          <pc:docMk/>
          <pc:sldMk cId="2341887608" sldId="294"/>
        </pc:sldMkLst>
        <pc:spChg chg="mod">
          <ac:chgData name="Shathavi Krishnan" userId="S::bt20347@qmul.ac.uk::2f8a77bf-7bbd-4b8d-b644-88702b7fe997" providerId="AD" clId="Web-{13410C33-4802-4ADC-95AD-B3345D42E792}" dt="2024-02-29T19:32:30.838" v="2"/>
          <ac:spMkLst>
            <pc:docMk/>
            <pc:sldMk cId="2341887608" sldId="294"/>
            <ac:spMk id="2" creationId="{D73738C8-86A6-2886-3AE4-0F3B8ADDDDBD}"/>
          </ac:spMkLst>
        </pc:spChg>
        <pc:spChg chg="mod">
          <ac:chgData name="Shathavi Krishnan" userId="S::bt20347@qmul.ac.uk::2f8a77bf-7bbd-4b8d-b644-88702b7fe997" providerId="AD" clId="Web-{13410C33-4802-4ADC-95AD-B3345D42E792}" dt="2024-02-29T19:33:16.853" v="4" actId="14100"/>
          <ac:spMkLst>
            <pc:docMk/>
            <pc:sldMk cId="2341887608" sldId="294"/>
            <ac:spMk id="3" creationId="{E727B5F3-52C1-29A1-F19A-1B635672DFF5}"/>
          </ac:spMkLst>
        </pc:spChg>
        <pc:grpChg chg="add">
          <ac:chgData name="Shathavi Krishnan" userId="S::bt20347@qmul.ac.uk::2f8a77bf-7bbd-4b8d-b644-88702b7fe997" providerId="AD" clId="Web-{13410C33-4802-4ADC-95AD-B3345D42E792}" dt="2024-02-29T19:32:30.838" v="2"/>
          <ac:grpSpMkLst>
            <pc:docMk/>
            <pc:sldMk cId="2341887608" sldId="294"/>
            <ac:grpSpMk id="9" creationId="{6258F736-B256-8039-9DC6-F4E49A5C5AD5}"/>
          </ac:grpSpMkLst>
        </pc:grpChg>
        <pc:picChg chg="add mod">
          <ac:chgData name="Shathavi Krishnan" userId="S::bt20347@qmul.ac.uk::2f8a77bf-7bbd-4b8d-b644-88702b7fe997" providerId="AD" clId="Web-{13410C33-4802-4ADC-95AD-B3345D42E792}" dt="2024-02-29T19:32:30.838" v="2"/>
          <ac:picMkLst>
            <pc:docMk/>
            <pc:sldMk cId="2341887608" sldId="294"/>
            <ac:picMk id="4" creationId="{A1B16C12-4E88-36E4-5478-F7273C199AD3}"/>
          </ac:picMkLst>
        </pc:picChg>
      </pc:sldChg>
      <pc:sldChg chg="addSp delSp modSp new">
        <pc:chgData name="Shathavi Krishnan" userId="S::bt20347@qmul.ac.uk::2f8a77bf-7bbd-4b8d-b644-88702b7fe997" providerId="AD" clId="Web-{13410C33-4802-4ADC-95AD-B3345D42E792}" dt="2024-02-29T19:44:33.651" v="283" actId="1076"/>
        <pc:sldMkLst>
          <pc:docMk/>
          <pc:sldMk cId="2480010473" sldId="297"/>
        </pc:sldMkLst>
        <pc:spChg chg="mod">
          <ac:chgData name="Shathavi Krishnan" userId="S::bt20347@qmul.ac.uk::2f8a77bf-7bbd-4b8d-b644-88702b7fe997" providerId="AD" clId="Web-{13410C33-4802-4ADC-95AD-B3345D42E792}" dt="2024-02-29T19:34:59.465" v="46" actId="20577"/>
          <ac:spMkLst>
            <pc:docMk/>
            <pc:sldMk cId="2480010473" sldId="297"/>
            <ac:spMk id="2" creationId="{FFB6B220-21D0-D0EC-8959-4806C98F22FF}"/>
          </ac:spMkLst>
        </pc:spChg>
        <pc:spChg chg="mod">
          <ac:chgData name="Shathavi Krishnan" userId="S::bt20347@qmul.ac.uk::2f8a77bf-7bbd-4b8d-b644-88702b7fe997" providerId="AD" clId="Web-{13410C33-4802-4ADC-95AD-B3345D42E792}" dt="2024-02-29T19:41:10.849" v="275" actId="20577"/>
          <ac:spMkLst>
            <pc:docMk/>
            <pc:sldMk cId="2480010473" sldId="297"/>
            <ac:spMk id="3" creationId="{19CE366C-47B1-4CF6-AB17-521E2BFC5F44}"/>
          </ac:spMkLst>
        </pc:spChg>
        <pc:picChg chg="add del mod">
          <ac:chgData name="Shathavi Krishnan" userId="S::bt20347@qmul.ac.uk::2f8a77bf-7bbd-4b8d-b644-88702b7fe997" providerId="AD" clId="Web-{13410C33-4802-4ADC-95AD-B3345D42E792}" dt="2024-02-29T19:41:15.834" v="277"/>
          <ac:picMkLst>
            <pc:docMk/>
            <pc:sldMk cId="2480010473" sldId="297"/>
            <ac:picMk id="4" creationId="{D208B502-5F84-EA0C-129A-1575C7600B51}"/>
          </ac:picMkLst>
        </pc:picChg>
        <pc:picChg chg="add del mod">
          <ac:chgData name="Shathavi Krishnan" userId="S::bt20347@qmul.ac.uk::2f8a77bf-7bbd-4b8d-b644-88702b7fe997" providerId="AD" clId="Web-{13410C33-4802-4ADC-95AD-B3345D42E792}" dt="2024-02-29T19:42:44.633" v="280"/>
          <ac:picMkLst>
            <pc:docMk/>
            <pc:sldMk cId="2480010473" sldId="297"/>
            <ac:picMk id="5" creationId="{A74973F3-0257-661C-6635-BB06C0EFAE33}"/>
          </ac:picMkLst>
        </pc:picChg>
        <pc:picChg chg="add mod">
          <ac:chgData name="Shathavi Krishnan" userId="S::bt20347@qmul.ac.uk::2f8a77bf-7bbd-4b8d-b644-88702b7fe997" providerId="AD" clId="Web-{13410C33-4802-4ADC-95AD-B3345D42E792}" dt="2024-02-29T19:44:33.651" v="283" actId="1076"/>
          <ac:picMkLst>
            <pc:docMk/>
            <pc:sldMk cId="2480010473" sldId="297"/>
            <ac:picMk id="6" creationId="{8FDAFB3D-B7EB-3AAC-149E-46E67A74DB0D}"/>
          </ac:picMkLst>
        </pc:picChg>
      </pc:sldChg>
      <pc:sldChg chg="modSp new">
        <pc:chgData name="Shathavi Krishnan" userId="S::bt20347@qmul.ac.uk::2f8a77bf-7bbd-4b8d-b644-88702b7fe997" providerId="AD" clId="Web-{13410C33-4802-4ADC-95AD-B3345D42E792}" dt="2024-02-29T19:47:05.280" v="426" actId="20577"/>
        <pc:sldMkLst>
          <pc:docMk/>
          <pc:sldMk cId="1992811035" sldId="298"/>
        </pc:sldMkLst>
        <pc:spChg chg="mod">
          <ac:chgData name="Shathavi Krishnan" userId="S::bt20347@qmul.ac.uk::2f8a77bf-7bbd-4b8d-b644-88702b7fe997" providerId="AD" clId="Web-{13410C33-4802-4ADC-95AD-B3345D42E792}" dt="2024-02-29T19:44:58.527" v="304" actId="20577"/>
          <ac:spMkLst>
            <pc:docMk/>
            <pc:sldMk cId="1992811035" sldId="298"/>
            <ac:spMk id="2" creationId="{FEDD5638-3181-7FF0-158A-413B082CBB00}"/>
          </ac:spMkLst>
        </pc:spChg>
        <pc:spChg chg="mod">
          <ac:chgData name="Shathavi Krishnan" userId="S::bt20347@qmul.ac.uk::2f8a77bf-7bbd-4b8d-b644-88702b7fe997" providerId="AD" clId="Web-{13410C33-4802-4ADC-95AD-B3345D42E792}" dt="2024-02-29T19:47:05.280" v="426" actId="20577"/>
          <ac:spMkLst>
            <pc:docMk/>
            <pc:sldMk cId="1992811035" sldId="298"/>
            <ac:spMk id="3" creationId="{D4DA0C1C-C085-A33A-A7AC-4F7CB94C3012}"/>
          </ac:spMkLst>
        </pc:spChg>
      </pc:sldChg>
    </pc:docChg>
  </pc:docChgLst>
  <pc:docChgLst>
    <pc:chgData name="Aiza Safdar" userId="S::bt23009@qmul.ac.uk::ecad4e59-f2c8-4b7b-bd33-e9a82edb1676" providerId="AD" clId="Web-{5C1F4C20-0FE4-AEC1-5920-48B71CCC5FEC}"/>
    <pc:docChg chg="modSld">
      <pc:chgData name="Aiza Safdar" userId="S::bt23009@qmul.ac.uk::ecad4e59-f2c8-4b7b-bd33-e9a82edb1676" providerId="AD" clId="Web-{5C1F4C20-0FE4-AEC1-5920-48B71CCC5FEC}" dt="2024-02-29T05:41:45.871" v="46" actId="1076"/>
      <pc:docMkLst>
        <pc:docMk/>
      </pc:docMkLst>
      <pc:sldChg chg="addSp delSp modSp mod setBg setClrOvrMap">
        <pc:chgData name="Aiza Safdar" userId="S::bt23009@qmul.ac.uk::ecad4e59-f2c8-4b7b-bd33-e9a82edb1676" providerId="AD" clId="Web-{5C1F4C20-0FE4-AEC1-5920-48B71CCC5FEC}" dt="2024-02-29T05:41:45.871" v="46" actId="1076"/>
        <pc:sldMkLst>
          <pc:docMk/>
          <pc:sldMk cId="0" sldId="257"/>
        </pc:sldMkLst>
        <pc:spChg chg="mod">
          <ac:chgData name="Aiza Safdar" userId="S::bt23009@qmul.ac.uk::ecad4e59-f2c8-4b7b-bd33-e9a82edb1676" providerId="AD" clId="Web-{5C1F4C20-0FE4-AEC1-5920-48B71CCC5FEC}" dt="2024-02-29T05:41:25.697" v="41" actId="20577"/>
          <ac:spMkLst>
            <pc:docMk/>
            <pc:sldMk cId="0" sldId="257"/>
            <ac:spMk id="92" creationId="{00000000-0000-0000-0000-000000000000}"/>
          </ac:spMkLst>
        </pc:spChg>
        <pc:spChg chg="add del">
          <ac:chgData name="Aiza Safdar" userId="S::bt23009@qmul.ac.uk::ecad4e59-f2c8-4b7b-bd33-e9a82edb1676" providerId="AD" clId="Web-{5C1F4C20-0FE4-AEC1-5920-48B71CCC5FEC}" dt="2024-02-29T05:22:38.857" v="4"/>
          <ac:spMkLst>
            <pc:docMk/>
            <pc:sldMk cId="0" sldId="257"/>
            <ac:spMk id="107" creationId="{C5BDD1EA-D8C1-45AF-9F0A-14A2A137BA2A}"/>
          </ac:spMkLst>
        </pc:spChg>
        <pc:spChg chg="add del">
          <ac:chgData name="Aiza Safdar" userId="S::bt23009@qmul.ac.uk::ecad4e59-f2c8-4b7b-bd33-e9a82edb1676" providerId="AD" clId="Web-{5C1F4C20-0FE4-AEC1-5920-48B71CCC5FEC}" dt="2024-02-29T05:22:38.857" v="4"/>
          <ac:spMkLst>
            <pc:docMk/>
            <pc:sldMk cId="0" sldId="257"/>
            <ac:spMk id="109" creationId="{14354E08-0068-48D7-A8AD-84C7B1CF585D}"/>
          </ac:spMkLst>
        </pc:spChg>
        <pc:spChg chg="add del">
          <ac:chgData name="Aiza Safdar" userId="S::bt23009@qmul.ac.uk::ecad4e59-f2c8-4b7b-bd33-e9a82edb1676" providerId="AD" clId="Web-{5C1F4C20-0FE4-AEC1-5920-48B71CCC5FEC}" dt="2024-02-29T05:22:41.498" v="6"/>
          <ac:spMkLst>
            <pc:docMk/>
            <pc:sldMk cId="0" sldId="257"/>
            <ac:spMk id="116" creationId="{E05CABE9-5E7C-4773-BFCD-24B199FA1AE3}"/>
          </ac:spMkLst>
        </pc:spChg>
        <pc:spChg chg="add del">
          <ac:chgData name="Aiza Safdar" userId="S::bt23009@qmul.ac.uk::ecad4e59-f2c8-4b7b-bd33-e9a82edb1676" providerId="AD" clId="Web-{5C1F4C20-0FE4-AEC1-5920-48B71CCC5FEC}" dt="2024-02-29T05:22:41.498" v="6"/>
          <ac:spMkLst>
            <pc:docMk/>
            <pc:sldMk cId="0" sldId="257"/>
            <ac:spMk id="123" creationId="{58A973E8-C2D4-4C81-8ADE-C5C021A615E7}"/>
          </ac:spMkLst>
        </pc:spChg>
        <pc:spChg chg="add del">
          <ac:chgData name="Aiza Safdar" userId="S::bt23009@qmul.ac.uk::ecad4e59-f2c8-4b7b-bd33-e9a82edb1676" providerId="AD" clId="Web-{5C1F4C20-0FE4-AEC1-5920-48B71CCC5FEC}" dt="2024-02-29T05:22:44.420" v="8"/>
          <ac:spMkLst>
            <pc:docMk/>
            <pc:sldMk cId="0" sldId="257"/>
            <ac:spMk id="132" creationId="{991E317B-75E3-4171-A07A-B263C1D6DCA5}"/>
          </ac:spMkLst>
        </pc:spChg>
        <pc:spChg chg="add del">
          <ac:chgData name="Aiza Safdar" userId="S::bt23009@qmul.ac.uk::ecad4e59-f2c8-4b7b-bd33-e9a82edb1676" providerId="AD" clId="Web-{5C1F4C20-0FE4-AEC1-5920-48B71CCC5FEC}" dt="2024-02-29T05:22:44.420" v="8"/>
          <ac:spMkLst>
            <pc:docMk/>
            <pc:sldMk cId="0" sldId="257"/>
            <ac:spMk id="133" creationId="{4A9B19C2-B29A-4924-9E7E-6FBF17F5854E}"/>
          </ac:spMkLst>
        </pc:spChg>
        <pc:grpChg chg="add del">
          <ac:chgData name="Aiza Safdar" userId="S::bt23009@qmul.ac.uk::ecad4e59-f2c8-4b7b-bd33-e9a82edb1676" providerId="AD" clId="Web-{5C1F4C20-0FE4-AEC1-5920-48B71CCC5FEC}" dt="2024-02-29T05:22:38.857" v="4"/>
          <ac:grpSpMkLst>
            <pc:docMk/>
            <pc:sldMk cId="0" sldId="257"/>
            <ac:grpSpMk id="111" creationId="{A779F34F-2960-4B81-BA08-445B6F6A0CD7}"/>
          </ac:grpSpMkLst>
        </pc:grpChg>
        <pc:grpChg chg="add del">
          <ac:chgData name="Aiza Safdar" userId="S::bt23009@qmul.ac.uk::ecad4e59-f2c8-4b7b-bd33-e9a82edb1676" providerId="AD" clId="Web-{5C1F4C20-0FE4-AEC1-5920-48B71CCC5FEC}" dt="2024-02-29T05:22:41.498" v="6"/>
          <ac:grpSpMkLst>
            <pc:docMk/>
            <pc:sldMk cId="0" sldId="257"/>
            <ac:grpSpMk id="124" creationId="{A08E251A-5371-4E82-A0F3-2CA0C15AB09C}"/>
          </ac:grpSpMkLst>
        </pc:grpChg>
        <pc:grpChg chg="add del">
          <ac:chgData name="Aiza Safdar" userId="S::bt23009@qmul.ac.uk::ecad4e59-f2c8-4b7b-bd33-e9a82edb1676" providerId="AD" clId="Web-{5C1F4C20-0FE4-AEC1-5920-48B71CCC5FEC}" dt="2024-02-29T05:22:44.420" v="8"/>
          <ac:grpSpMkLst>
            <pc:docMk/>
            <pc:sldMk cId="0" sldId="257"/>
            <ac:grpSpMk id="134" creationId="{34C85634-D5F5-4047-8F35-F4B1F50AB1A7}"/>
          </ac:grpSpMkLst>
        </pc:grpChg>
        <pc:picChg chg="add del mod modCrop">
          <ac:chgData name="Aiza Safdar" userId="S::bt23009@qmul.ac.uk::ecad4e59-f2c8-4b7b-bd33-e9a82edb1676" providerId="AD" clId="Web-{5C1F4C20-0FE4-AEC1-5920-48B71CCC5FEC}" dt="2024-02-29T05:25:04.243" v="20"/>
          <ac:picMkLst>
            <pc:docMk/>
            <pc:sldMk cId="0" sldId="257"/>
            <ac:picMk id="2" creationId="{35208E5C-5235-A996-8648-90A14D7C1FD8}"/>
          </ac:picMkLst>
        </pc:picChg>
        <pc:picChg chg="add del mod">
          <ac:chgData name="Aiza Safdar" userId="S::bt23009@qmul.ac.uk::ecad4e59-f2c8-4b7b-bd33-e9a82edb1676" providerId="AD" clId="Web-{5C1F4C20-0FE4-AEC1-5920-48B71CCC5FEC}" dt="2024-02-29T05:40:14.645" v="30"/>
          <ac:picMkLst>
            <pc:docMk/>
            <pc:sldMk cId="0" sldId="257"/>
            <ac:picMk id="3" creationId="{17566F9B-62C8-AA0F-FCBB-5334003659EE}"/>
          </ac:picMkLst>
        </pc:picChg>
        <pc:picChg chg="add mod">
          <ac:chgData name="Aiza Safdar" userId="S::bt23009@qmul.ac.uk::ecad4e59-f2c8-4b7b-bd33-e9a82edb1676" providerId="AD" clId="Web-{5C1F4C20-0FE4-AEC1-5920-48B71CCC5FEC}" dt="2024-02-29T05:41:45.871" v="46" actId="1076"/>
          <ac:picMkLst>
            <pc:docMk/>
            <pc:sldMk cId="0" sldId="257"/>
            <ac:picMk id="4" creationId="{BC6F21CB-73D4-4C91-3802-D9070613ACA9}"/>
          </ac:picMkLst>
        </pc:picChg>
        <pc:cxnChg chg="add del">
          <ac:chgData name="Aiza Safdar" userId="S::bt23009@qmul.ac.uk::ecad4e59-f2c8-4b7b-bd33-e9a82edb1676" providerId="AD" clId="Web-{5C1F4C20-0FE4-AEC1-5920-48B71CCC5FEC}" dt="2024-02-29T05:22:38.857" v="4"/>
          <ac:cxnSpMkLst>
            <pc:docMk/>
            <pc:sldMk cId="0" sldId="257"/>
            <ac:cxnSpMk id="97" creationId="{8FD48FB1-66D8-4676-B0AA-C139A1DB78D1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38.857" v="4"/>
          <ac:cxnSpMkLst>
            <pc:docMk/>
            <pc:sldMk cId="0" sldId="257"/>
            <ac:cxnSpMk id="99" creationId="{F033F5AE-6728-4F19-8DED-658E674B31B9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38.857" v="4"/>
          <ac:cxnSpMkLst>
            <pc:docMk/>
            <pc:sldMk cId="0" sldId="257"/>
            <ac:cxnSpMk id="101" creationId="{82C7D74A-18BA-4709-A808-44E8815C4430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38.857" v="4"/>
          <ac:cxnSpMkLst>
            <pc:docMk/>
            <pc:sldMk cId="0" sldId="257"/>
            <ac:cxnSpMk id="103" creationId="{B5164A3F-1561-4039-8185-AB0EEB713EA7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38.857" v="4"/>
          <ac:cxnSpMkLst>
            <pc:docMk/>
            <pc:sldMk cId="0" sldId="257"/>
            <ac:cxnSpMk id="105" creationId="{2A35DB53-42BE-460E-9CA1-1294C98463CB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1.498" v="6"/>
          <ac:cxnSpMkLst>
            <pc:docMk/>
            <pc:sldMk cId="0" sldId="257"/>
            <ac:cxnSpMk id="118" creationId="{8FD48FB1-66D8-4676-B0AA-C139A1DB78D1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1.498" v="6"/>
          <ac:cxnSpMkLst>
            <pc:docMk/>
            <pc:sldMk cId="0" sldId="257"/>
            <ac:cxnSpMk id="119" creationId="{F033F5AE-6728-4F19-8DED-658E674B31B9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1.498" v="6"/>
          <ac:cxnSpMkLst>
            <pc:docMk/>
            <pc:sldMk cId="0" sldId="257"/>
            <ac:cxnSpMk id="120" creationId="{82C7D74A-18BA-4709-A808-44E8815C4430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1.498" v="6"/>
          <ac:cxnSpMkLst>
            <pc:docMk/>
            <pc:sldMk cId="0" sldId="257"/>
            <ac:cxnSpMk id="121" creationId="{B5164A3F-1561-4039-8185-AB0EEB713EA7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1.498" v="6"/>
          <ac:cxnSpMkLst>
            <pc:docMk/>
            <pc:sldMk cId="0" sldId="257"/>
            <ac:cxnSpMk id="122" creationId="{2A35DB53-42BE-460E-9CA1-1294C98463CB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4.420" v="8"/>
          <ac:cxnSpMkLst>
            <pc:docMk/>
            <pc:sldMk cId="0" sldId="257"/>
            <ac:cxnSpMk id="127" creationId="{0512F9CB-A1A0-4043-A103-F6A4B94B695A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4.420" v="8"/>
          <ac:cxnSpMkLst>
            <pc:docMk/>
            <pc:sldMk cId="0" sldId="257"/>
            <ac:cxnSpMk id="128" creationId="{ADBE6588-EE16-4389-857C-86A156D49E5D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4.420" v="8"/>
          <ac:cxnSpMkLst>
            <pc:docMk/>
            <pc:sldMk cId="0" sldId="257"/>
            <ac:cxnSpMk id="129" creationId="{17FD48D2-B0A7-413D-B947-AA55AC1296D5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4.420" v="8"/>
          <ac:cxnSpMkLst>
            <pc:docMk/>
            <pc:sldMk cId="0" sldId="257"/>
            <ac:cxnSpMk id="130" creationId="{2BE668D0-D906-4EEE-B32F-8C028624B837}"/>
          </ac:cxnSpMkLst>
        </pc:cxnChg>
        <pc:cxnChg chg="add del">
          <ac:chgData name="Aiza Safdar" userId="S::bt23009@qmul.ac.uk::ecad4e59-f2c8-4b7b-bd33-e9a82edb1676" providerId="AD" clId="Web-{5C1F4C20-0FE4-AEC1-5920-48B71CCC5FEC}" dt="2024-02-29T05:22:44.420" v="8"/>
          <ac:cxnSpMkLst>
            <pc:docMk/>
            <pc:sldMk cId="0" sldId="257"/>
            <ac:cxnSpMk id="131" creationId="{D1DE67A3-B8F6-4CFD-A8E0-D15200F23152}"/>
          </ac:cxnSpMkLst>
        </pc:cxnChg>
      </pc:sldChg>
    </pc:docChg>
  </pc:docChgLst>
  <pc:docChgLst>
    <pc:chgData name="Camila Ballenghien" userId="S::bt23801@qmul.ac.uk::806e835b-5096-4279-aa7e-65ede4e84cea" providerId="AD" clId="Web-{879A33ED-99B7-4C85-BD85-CE232E04D61B}"/>
    <pc:docChg chg="modSld">
      <pc:chgData name="Camila Ballenghien" userId="S::bt23801@qmul.ac.uk::806e835b-5096-4279-aa7e-65ede4e84cea" providerId="AD" clId="Web-{879A33ED-99B7-4C85-BD85-CE232E04D61B}" dt="2024-02-29T19:54:49.605" v="83" actId="20577"/>
      <pc:docMkLst>
        <pc:docMk/>
      </pc:docMkLst>
      <pc:sldChg chg="modSp">
        <pc:chgData name="Camila Ballenghien" userId="S::bt23801@qmul.ac.uk::806e835b-5096-4279-aa7e-65ede4e84cea" providerId="AD" clId="Web-{879A33ED-99B7-4C85-BD85-CE232E04D61B}" dt="2024-02-29T19:54:49.605" v="83" actId="20577"/>
        <pc:sldMkLst>
          <pc:docMk/>
          <pc:sldMk cId="1028444687" sldId="296"/>
        </pc:sldMkLst>
        <pc:spChg chg="mod">
          <ac:chgData name="Camila Ballenghien" userId="S::bt23801@qmul.ac.uk::806e835b-5096-4279-aa7e-65ede4e84cea" providerId="AD" clId="Web-{879A33ED-99B7-4C85-BD85-CE232E04D61B}" dt="2024-02-29T19:54:49.605" v="83" actId="20577"/>
          <ac:spMkLst>
            <pc:docMk/>
            <pc:sldMk cId="1028444687" sldId="296"/>
            <ac:spMk id="7" creationId="{1A8EC9BF-9695-EC1C-6BAF-7F5A3CF00497}"/>
          </ac:spMkLst>
        </pc:spChg>
      </pc:sldChg>
    </pc:docChg>
  </pc:docChgLst>
  <pc:docChgLst>
    <pc:chgData name="Camila Ballenghien" userId="S::bt23801@qmul.ac.uk::806e835b-5096-4279-aa7e-65ede4e84cea" providerId="AD" clId="Web-{0EA66A60-A4F9-4B6D-850B-EA8C6EE15A0A}"/>
    <pc:docChg chg="modSld addMainMaster delMainMaster">
      <pc:chgData name="Camila Ballenghien" userId="S::bt23801@qmul.ac.uk::806e835b-5096-4279-aa7e-65ede4e84cea" providerId="AD" clId="Web-{0EA66A60-A4F9-4B6D-850B-EA8C6EE15A0A}" dt="2024-02-29T18:50:22.617" v="14" actId="1076"/>
      <pc:docMkLst>
        <pc:docMk/>
      </pc:docMkLst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56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56"/>
            <ac:spMk id="85" creationId="{00000000-0000-0000-0000-000000000000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56"/>
            <ac:spMk id="86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57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57"/>
            <ac:spMk id="92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58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58"/>
            <ac:spMk id="98" creationId="{00000000-0000-0000-0000-000000000000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58"/>
            <ac:spMk id="99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50:22.617" v="14" actId="1076"/>
        <pc:sldMkLst>
          <pc:docMk/>
          <pc:sldMk cId="0" sldId="259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59"/>
            <ac:spMk id="108" creationId="{00000000-0000-0000-0000-000000000000}"/>
          </ac:spMkLst>
        </pc:spChg>
        <pc:picChg chg="mod">
          <ac:chgData name="Camila Ballenghien" userId="S::bt23801@qmul.ac.uk::806e835b-5096-4279-aa7e-65ede4e84cea" providerId="AD" clId="Web-{0EA66A60-A4F9-4B6D-850B-EA8C6EE15A0A}" dt="2024-02-29T18:50:22.617" v="14" actId="1076"/>
          <ac:picMkLst>
            <pc:docMk/>
            <pc:sldMk cId="0" sldId="259"/>
            <ac:picMk id="2" creationId="{05307399-6735-62A9-26D4-6C3BB190B56D}"/>
          </ac:picMkLst>
        </pc:pic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0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60"/>
            <ac:spMk id="115" creationId="{00000000-0000-0000-0000-000000000000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60"/>
            <ac:spMk id="116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1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61"/>
            <ac:spMk id="121" creationId="{00000000-0000-0000-0000-000000000000}"/>
          </ac:spMkLst>
        </pc:spChg>
      </pc:sldChg>
      <pc:sldChg chg="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2"/>
        </pc:sldMkLst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3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63"/>
            <ac:spMk id="139" creationId="{00000000-0000-0000-0000-000000000000}"/>
          </ac:spMkLst>
        </pc:spChg>
      </pc:sldChg>
      <pc:sldChg chg="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4"/>
        </pc:sldMkLst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5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65"/>
            <ac:spMk id="153" creationId="{00000000-0000-0000-0000-000000000000}"/>
          </ac:spMkLst>
        </pc:spChg>
      </pc:sldChg>
      <pc:sldChg chg="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6"/>
        </pc:sldMkLst>
      </pc:sldChg>
      <pc:sldChg chg="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7"/>
        </pc:sldMkLst>
      </pc:sldChg>
      <pc:sldChg chg="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8"/>
        </pc:sldMkLst>
      </pc:sldChg>
      <pc:sldChg chg="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69"/>
        </pc:sldMkLst>
      </pc:sldChg>
      <pc:sldChg chg="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70"/>
        </pc:sldMkLst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71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71"/>
            <ac:spMk id="185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72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72"/>
            <ac:spMk id="196" creationId="{00000000-0000-0000-0000-000000000000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72"/>
            <ac:spMk id="197" creationId="{00000000-0000-0000-0000-000000000000}"/>
          </ac:spMkLst>
        </pc:spChg>
      </pc:sldChg>
      <pc:sldChg chg="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73"/>
        </pc:sldMkLst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74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74"/>
            <ac:spMk id="222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75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75"/>
            <ac:spMk id="228" creationId="{00000000-0000-0000-0000-000000000000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75"/>
            <ac:spMk id="229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0" sldId="276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76"/>
            <ac:spMk id="234" creationId="{00000000-0000-0000-0000-000000000000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0" sldId="276"/>
            <ac:spMk id="235" creationId="{00000000-0000-0000-0000-000000000000}"/>
          </ac:spMkLst>
        </pc:spChg>
      </pc:sldChg>
      <pc:sldChg chg="addSp delSp modSp mod setBg modClrScheme setClrOvrMap chgLayout">
        <pc:chgData name="Camila Ballenghien" userId="S::bt23801@qmul.ac.uk::806e835b-5096-4279-aa7e-65ede4e84cea" providerId="AD" clId="Web-{0EA66A60-A4F9-4B6D-850B-EA8C6EE15A0A}" dt="2024-02-29T18:48:44.535" v="9" actId="20577"/>
        <pc:sldMkLst>
          <pc:docMk/>
          <pc:sldMk cId="2132007517" sldId="277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2132007517" sldId="277"/>
            <ac:spMk id="2" creationId="{D9B49132-0F9E-CD1C-79B7-CA7E6CAD48EB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44.535" v="9" actId="20577"/>
          <ac:spMkLst>
            <pc:docMk/>
            <pc:sldMk cId="2132007517" sldId="277"/>
            <ac:spMk id="3" creationId="{19504966-F81F-B8F5-C47D-FDA5B6DCC8BC}"/>
          </ac:spMkLst>
        </pc:spChg>
        <pc:spChg chg="add del">
          <ac:chgData name="Camila Ballenghien" userId="S::bt23801@qmul.ac.uk::806e835b-5096-4279-aa7e-65ede4e84cea" providerId="AD" clId="Web-{0EA66A60-A4F9-4B6D-850B-EA8C6EE15A0A}" dt="2024-02-29T18:48:17.222" v="4"/>
          <ac:spMkLst>
            <pc:docMk/>
            <pc:sldMk cId="2132007517" sldId="277"/>
            <ac:spMk id="8" creationId="{049D8DFA-139C-473F-838D-D33ABE8856C7}"/>
          </ac:spMkLst>
        </pc:spChg>
        <pc:spChg chg="add del">
          <ac:chgData name="Camila Ballenghien" userId="S::bt23801@qmul.ac.uk::806e835b-5096-4279-aa7e-65ede4e84cea" providerId="AD" clId="Web-{0EA66A60-A4F9-4B6D-850B-EA8C6EE15A0A}" dt="2024-02-29T18:48:17.222" v="4"/>
          <ac:spMkLst>
            <pc:docMk/>
            <pc:sldMk cId="2132007517" sldId="277"/>
            <ac:spMk id="10" creationId="{1A6D86F0-98E0-4468-9315-41BF7B0F2E68}"/>
          </ac:spMkLst>
        </pc:spChg>
        <pc:spChg chg="add del">
          <ac:chgData name="Camila Ballenghien" userId="S::bt23801@qmul.ac.uk::806e835b-5096-4279-aa7e-65ede4e84cea" providerId="AD" clId="Web-{0EA66A60-A4F9-4B6D-850B-EA8C6EE15A0A}" dt="2024-02-29T18:48:17.222" v="4"/>
          <ac:spMkLst>
            <pc:docMk/>
            <pc:sldMk cId="2132007517" sldId="277"/>
            <ac:spMk id="12" creationId="{CE957058-57AD-46A9-BAE9-7145CB3504F9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3371622119" sldId="278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3371622119" sldId="278"/>
            <ac:spMk id="2" creationId="{D9B49132-0F9E-CD1C-79B7-CA7E6CAD48EB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3371622119" sldId="278"/>
            <ac:spMk id="3" creationId="{19504966-F81F-B8F5-C47D-FDA5B6DCC8BC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3492741937" sldId="279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3492741937" sldId="279"/>
            <ac:spMk id="2" creationId="{B3B7794E-E19E-ED7E-FF54-DD7363496B58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3492741937" sldId="279"/>
            <ac:spMk id="3" creationId="{BA56EDBF-8A56-1AE0-27F5-5B2FD7717D57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2346381438" sldId="280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2346381438" sldId="280"/>
            <ac:spMk id="2" creationId="{B3B7794E-E19E-ED7E-FF54-DD7363496B58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1435960955" sldId="282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1435960955" sldId="282"/>
            <ac:spMk id="2" creationId="{0FDC750D-C613-AF6C-CD57-7EFB1897B72D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1435960955" sldId="282"/>
            <ac:spMk id="3" creationId="{7933067F-A56F-F2F0-2F8E-6DC1A4B67567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30446161" sldId="283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30446161" sldId="283"/>
            <ac:spMk id="2" creationId="{CEE62BCA-0651-F6A4-09D9-6790327EE59A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30446161" sldId="283"/>
            <ac:spMk id="3" creationId="{59334C22-A074-5FA5-D0B5-ACB2FDFAB118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482155719" sldId="284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482155719" sldId="284"/>
            <ac:spMk id="2" creationId="{B8219A3B-9991-B8EA-A183-5718D74E3EE5}"/>
          </ac:spMkLst>
        </pc:spChg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482155719" sldId="284"/>
            <ac:spMk id="3" creationId="{B7C0821E-5599-4C2D-00ED-E473A7C35EE7}"/>
          </ac:spMkLst>
        </pc:spChg>
      </pc:sldChg>
      <pc:sldChg chg="modSp mod modClrScheme chgLayout">
        <pc:chgData name="Camila Ballenghien" userId="S::bt23801@qmul.ac.uk::806e835b-5096-4279-aa7e-65ede4e84cea" providerId="AD" clId="Web-{0EA66A60-A4F9-4B6D-850B-EA8C6EE15A0A}" dt="2024-02-29T18:48:20.113" v="5"/>
        <pc:sldMkLst>
          <pc:docMk/>
          <pc:sldMk cId="3619186488" sldId="285"/>
        </pc:sldMkLst>
        <pc:spChg chg="mod ord">
          <ac:chgData name="Camila Ballenghien" userId="S::bt23801@qmul.ac.uk::806e835b-5096-4279-aa7e-65ede4e84cea" providerId="AD" clId="Web-{0EA66A60-A4F9-4B6D-850B-EA8C6EE15A0A}" dt="2024-02-29T18:48:20.113" v="5"/>
          <ac:spMkLst>
            <pc:docMk/>
            <pc:sldMk cId="3619186488" sldId="285"/>
            <ac:spMk id="2" creationId="{08DF620E-C7C5-40AC-9D1C-6E28F0EC2796}"/>
          </ac:spMkLst>
        </pc:spChg>
      </pc:sldChg>
      <pc:sldMasterChg chg="add del addSldLayout delSldLayout">
        <pc:chgData name="Camila Ballenghien" userId="S::bt23801@qmul.ac.uk::806e835b-5096-4279-aa7e-65ede4e84cea" providerId="AD" clId="Web-{0EA66A60-A4F9-4B6D-850B-EA8C6EE15A0A}" dt="2024-02-29T18:48:20.113" v="5"/>
        <pc:sldMasterMkLst>
          <pc:docMk/>
          <pc:sldMasterMk cId="896076840" sldId="2147483755"/>
        </pc:sldMasterMkLst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167042318" sldId="2147483756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2157464149" sldId="2147483757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2437689568" sldId="2147483758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3507839353" sldId="2147483759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3869213582" sldId="2147483760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552601896" sldId="2147483761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2898766584" sldId="2147483762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588323447" sldId="2147483763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2992833184" sldId="2147483764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1058743303" sldId="2147483765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2790321382" sldId="2147483766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1656030650" sldId="2147483767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4246405684" sldId="2147483768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1874295998" sldId="2147483769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171894745" sldId="2147483770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3522743099" sldId="2147483771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77319967" sldId="2147483772"/>
          </pc:sldLayoutMkLst>
        </pc:sldLayoutChg>
        <pc:sldLayoutChg chg="add del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896076840" sldId="2147483755"/>
            <pc:sldLayoutMk cId="276265919" sldId="2147483773"/>
          </pc:sldLayoutMkLst>
        </pc:sldLayoutChg>
      </pc:sldMasterChg>
      <pc:sldMasterChg chg="add del addSldLayout delSldLayout modSldLayout">
        <pc:chgData name="Camila Ballenghien" userId="S::bt23801@qmul.ac.uk::806e835b-5096-4279-aa7e-65ede4e84cea" providerId="AD" clId="Web-{0EA66A60-A4F9-4B6D-850B-EA8C6EE15A0A}" dt="2024-02-29T18:48:20.113" v="5"/>
        <pc:sldMasterMkLst>
          <pc:docMk/>
          <pc:sldMasterMk cId="3135959208" sldId="2147483774"/>
        </pc:sldMasterMkLst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107220489" sldId="2147483775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1556233414" sldId="2147483776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1780705151" sldId="2147483777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369328177" sldId="2147483778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3082450942" sldId="2147483779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3853111708" sldId="2147483780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1849125239" sldId="2147483781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1248984498" sldId="2147483782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733759372" sldId="2147483783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272812023" sldId="2147483784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3653906191" sldId="2147483785"/>
          </pc:sldLayoutMkLst>
        </pc:sldLayoutChg>
        <pc:sldLayoutChg chg="add del mod replId">
          <pc:chgData name="Camila Ballenghien" userId="S::bt23801@qmul.ac.uk::806e835b-5096-4279-aa7e-65ede4e84cea" providerId="AD" clId="Web-{0EA66A60-A4F9-4B6D-850B-EA8C6EE15A0A}" dt="2024-02-29T18:48:20.113" v="5"/>
          <pc:sldLayoutMkLst>
            <pc:docMk/>
            <pc:sldMasterMk cId="3135959208" sldId="2147483774"/>
            <pc:sldLayoutMk cId="2633702624" sldId="2147483786"/>
          </pc:sldLayoutMkLst>
        </pc:sldLayoutChg>
      </pc:sldMasterChg>
    </pc:docChg>
  </pc:docChgLst>
  <pc:docChgLst>
    <pc:chgData name="Camila Ballenghien" userId="S::bt23801@qmul.ac.uk::806e835b-5096-4279-aa7e-65ede4e84cea" providerId="AD" clId="Web-{2896A55A-1826-447D-8AC9-CF41CC43209E}"/>
    <pc:docChg chg="modSld">
      <pc:chgData name="Camila Ballenghien" userId="S::bt23801@qmul.ac.uk::806e835b-5096-4279-aa7e-65ede4e84cea" providerId="AD" clId="Web-{2896A55A-1826-447D-8AC9-CF41CC43209E}" dt="2024-03-01T15:13:38.142" v="12" actId="1076"/>
      <pc:docMkLst>
        <pc:docMk/>
      </pc:docMkLst>
      <pc:sldChg chg="modSp">
        <pc:chgData name="Camila Ballenghien" userId="S::bt23801@qmul.ac.uk::806e835b-5096-4279-aa7e-65ede4e84cea" providerId="AD" clId="Web-{2896A55A-1826-447D-8AC9-CF41CC43209E}" dt="2024-03-01T15:13:38.142" v="12" actId="1076"/>
        <pc:sldMkLst>
          <pc:docMk/>
          <pc:sldMk cId="2329809205" sldId="303"/>
        </pc:sldMkLst>
        <pc:spChg chg="mod">
          <ac:chgData name="Camila Ballenghien" userId="S::bt23801@qmul.ac.uk::806e835b-5096-4279-aa7e-65ede4e84cea" providerId="AD" clId="Web-{2896A55A-1826-447D-8AC9-CF41CC43209E}" dt="2024-03-01T15:13:23.157" v="10" actId="20577"/>
          <ac:spMkLst>
            <pc:docMk/>
            <pc:sldMk cId="2329809205" sldId="303"/>
            <ac:spMk id="2" creationId="{9856DA3D-4F72-AA29-ECF6-D0FB4DA103BF}"/>
          </ac:spMkLst>
        </pc:spChg>
        <pc:spChg chg="mod">
          <ac:chgData name="Camila Ballenghien" userId="S::bt23801@qmul.ac.uk::806e835b-5096-4279-aa7e-65ede4e84cea" providerId="AD" clId="Web-{2896A55A-1826-447D-8AC9-CF41CC43209E}" dt="2024-03-01T15:13:38.142" v="12" actId="1076"/>
          <ac:spMkLst>
            <pc:docMk/>
            <pc:sldMk cId="2329809205" sldId="303"/>
            <ac:spMk id="3" creationId="{D7B175EE-CD47-ECEE-2811-E77BFD3ED076}"/>
          </ac:spMkLst>
        </pc:spChg>
      </pc:sldChg>
      <pc:sldChg chg="modSp">
        <pc:chgData name="Camila Ballenghien" userId="S::bt23801@qmul.ac.uk::806e835b-5096-4279-aa7e-65ede4e84cea" providerId="AD" clId="Web-{2896A55A-1826-447D-8AC9-CF41CC43209E}" dt="2024-03-01T15:11:39.170" v="9" actId="20577"/>
        <pc:sldMkLst>
          <pc:docMk/>
          <pc:sldMk cId="2248050898" sldId="310"/>
        </pc:sldMkLst>
        <pc:spChg chg="mod">
          <ac:chgData name="Camila Ballenghien" userId="S::bt23801@qmul.ac.uk::806e835b-5096-4279-aa7e-65ede4e84cea" providerId="AD" clId="Web-{2896A55A-1826-447D-8AC9-CF41CC43209E}" dt="2024-03-01T15:11:39.170" v="9" actId="20577"/>
          <ac:spMkLst>
            <pc:docMk/>
            <pc:sldMk cId="2248050898" sldId="310"/>
            <ac:spMk id="9" creationId="{E5CD092A-CE10-89EC-1D81-D7DA64067408}"/>
          </ac:spMkLst>
        </pc:spChg>
      </pc:sldChg>
    </pc:docChg>
  </pc:docChgLst>
  <pc:docChgLst>
    <pc:chgData name="Camila Ballenghien" userId="S::bt23801@qmul.ac.uk::806e835b-5096-4279-aa7e-65ede4e84cea" providerId="AD" clId="Web-{E62AB603-B653-4130-8F50-498C538D94DA}"/>
    <pc:docChg chg="modSld">
      <pc:chgData name="Camila Ballenghien" userId="S::bt23801@qmul.ac.uk::806e835b-5096-4279-aa7e-65ede4e84cea" providerId="AD" clId="Web-{E62AB603-B653-4130-8F50-498C538D94DA}" dt="2024-02-29T19:50:36.683" v="226" actId="1076"/>
      <pc:docMkLst>
        <pc:docMk/>
      </pc:docMkLst>
      <pc:sldChg chg="modSp">
        <pc:chgData name="Camila Ballenghien" userId="S::bt23801@qmul.ac.uk::806e835b-5096-4279-aa7e-65ede4e84cea" providerId="AD" clId="Web-{E62AB603-B653-4130-8F50-498C538D94DA}" dt="2024-02-29T19:50:36.683" v="226" actId="1076"/>
        <pc:sldMkLst>
          <pc:docMk/>
          <pc:sldMk cId="0" sldId="256"/>
        </pc:sldMkLst>
        <pc:picChg chg="mod">
          <ac:chgData name="Camila Ballenghien" userId="S::bt23801@qmul.ac.uk::806e835b-5096-4279-aa7e-65ede4e84cea" providerId="AD" clId="Web-{E62AB603-B653-4130-8F50-498C538D94DA}" dt="2024-02-29T19:50:36.683" v="226" actId="1076"/>
          <ac:picMkLst>
            <pc:docMk/>
            <pc:sldMk cId="0" sldId="256"/>
            <ac:picMk id="3" creationId="{2192376F-695D-10E4-3711-64B107764D81}"/>
          </ac:picMkLst>
        </pc:picChg>
      </pc:sldChg>
      <pc:sldChg chg="addSp delSp modSp">
        <pc:chgData name="Camila Ballenghien" userId="S::bt23801@qmul.ac.uk::806e835b-5096-4279-aa7e-65ede4e84cea" providerId="AD" clId="Web-{E62AB603-B653-4130-8F50-498C538D94DA}" dt="2024-02-29T19:50:19.573" v="224" actId="1076"/>
        <pc:sldMkLst>
          <pc:docMk/>
          <pc:sldMk cId="0" sldId="257"/>
        </pc:sldMkLst>
        <pc:spChg chg="mod">
          <ac:chgData name="Camila Ballenghien" userId="S::bt23801@qmul.ac.uk::806e835b-5096-4279-aa7e-65ede4e84cea" providerId="AD" clId="Web-{E62AB603-B653-4130-8F50-498C538D94DA}" dt="2024-02-29T19:50:11.073" v="222"/>
          <ac:spMkLst>
            <pc:docMk/>
            <pc:sldMk cId="0" sldId="257"/>
            <ac:spMk id="2" creationId="{27F6E686-A223-5D74-F562-D26907F4D8B3}"/>
          </ac:spMkLst>
        </pc:spChg>
        <pc:spChg chg="add del">
          <ac:chgData name="Camila Ballenghien" userId="S::bt23801@qmul.ac.uk::806e835b-5096-4279-aa7e-65ede4e84cea" providerId="AD" clId="Web-{E62AB603-B653-4130-8F50-498C538D94DA}" dt="2024-02-29T19:50:11.073" v="222"/>
          <ac:spMkLst>
            <pc:docMk/>
            <pc:sldMk cId="0" sldId="257"/>
            <ac:spMk id="108" creationId="{19D32F93-50AC-4C46-A5DB-291C60DDB7BD}"/>
          </ac:spMkLst>
        </pc:spChg>
        <pc:spChg chg="add del">
          <ac:chgData name="Camila Ballenghien" userId="S::bt23801@qmul.ac.uk::806e835b-5096-4279-aa7e-65ede4e84cea" providerId="AD" clId="Web-{E62AB603-B653-4130-8F50-498C538D94DA}" dt="2024-02-29T19:50:11.073" v="222"/>
          <ac:spMkLst>
            <pc:docMk/>
            <pc:sldMk cId="0" sldId="257"/>
            <ac:spMk id="113" creationId="{27BDFED6-6E33-4606-AFE2-886ADB1C018E}"/>
          </ac:spMkLst>
        </pc:spChg>
        <pc:spChg chg="add del">
          <ac:chgData name="Camila Ballenghien" userId="S::bt23801@qmul.ac.uk::806e835b-5096-4279-aa7e-65ede4e84cea" providerId="AD" clId="Web-{E62AB603-B653-4130-8F50-498C538D94DA}" dt="2024-02-29T19:50:11.073" v="222"/>
          <ac:spMkLst>
            <pc:docMk/>
            <pc:sldMk cId="0" sldId="257"/>
            <ac:spMk id="115" creationId="{890DEF05-784E-4B61-89E4-04C4ECF4E5A0}"/>
          </ac:spMkLst>
        </pc:spChg>
        <pc:picChg chg="mod">
          <ac:chgData name="Camila Ballenghien" userId="S::bt23801@qmul.ac.uk::806e835b-5096-4279-aa7e-65ede4e84cea" providerId="AD" clId="Web-{E62AB603-B653-4130-8F50-498C538D94DA}" dt="2024-02-29T19:50:11.073" v="222"/>
          <ac:picMkLst>
            <pc:docMk/>
            <pc:sldMk cId="0" sldId="257"/>
            <ac:picMk id="3" creationId="{D889DD3F-1178-BE6D-A923-BF3B8B233220}"/>
          </ac:picMkLst>
        </pc:picChg>
        <pc:picChg chg="add mod ord">
          <ac:chgData name="Camila Ballenghien" userId="S::bt23801@qmul.ac.uk::806e835b-5096-4279-aa7e-65ede4e84cea" providerId="AD" clId="Web-{E62AB603-B653-4130-8F50-498C538D94DA}" dt="2024-02-29T19:50:19.573" v="224" actId="1076"/>
          <ac:picMkLst>
            <pc:docMk/>
            <pc:sldMk cId="0" sldId="257"/>
            <ac:picMk id="5" creationId="{2D1CFB8A-61C8-43C6-B4CD-1E05660801F1}"/>
          </ac:picMkLst>
        </pc:picChg>
        <pc:cxnChg chg="add del">
          <ac:chgData name="Camila Ballenghien" userId="S::bt23801@qmul.ac.uk::806e835b-5096-4279-aa7e-65ede4e84cea" providerId="AD" clId="Web-{E62AB603-B653-4130-8F50-498C538D94DA}" dt="2024-02-29T19:50:11.073" v="222"/>
          <ac:cxnSpMkLst>
            <pc:docMk/>
            <pc:sldMk cId="0" sldId="257"/>
            <ac:cxnSpMk id="117" creationId="{C41BAEC7-F7B0-4224-8B18-8F74B7D87F0B}"/>
          </ac:cxnSpMkLst>
        </pc:cxnChg>
      </pc:sldChg>
      <pc:sldChg chg="addSp delSp modSp">
        <pc:chgData name="Camila Ballenghien" userId="S::bt23801@qmul.ac.uk::806e835b-5096-4279-aa7e-65ede4e84cea" providerId="AD" clId="Web-{E62AB603-B653-4130-8F50-498C538D94DA}" dt="2024-02-29T19:47:03.209" v="216" actId="20577"/>
        <pc:sldMkLst>
          <pc:docMk/>
          <pc:sldMk cId="3162314494" sldId="292"/>
        </pc:sldMkLst>
        <pc:spChg chg="mod">
          <ac:chgData name="Camila Ballenghien" userId="S::bt23801@qmul.ac.uk::806e835b-5096-4279-aa7e-65ede4e84cea" providerId="AD" clId="Web-{E62AB603-B653-4130-8F50-498C538D94DA}" dt="2024-02-29T19:39:17.948" v="19" actId="1076"/>
          <ac:spMkLst>
            <pc:docMk/>
            <pc:sldMk cId="3162314494" sldId="292"/>
            <ac:spMk id="2" creationId="{0FA9A4DA-540A-EB7F-0286-7FEAD86DF599}"/>
          </ac:spMkLst>
        </pc:spChg>
        <pc:spChg chg="mod">
          <ac:chgData name="Camila Ballenghien" userId="S::bt23801@qmul.ac.uk::806e835b-5096-4279-aa7e-65ede4e84cea" providerId="AD" clId="Web-{E62AB603-B653-4130-8F50-498C538D94DA}" dt="2024-02-29T19:46:55.053" v="213" actId="20577"/>
          <ac:spMkLst>
            <pc:docMk/>
            <pc:sldMk cId="3162314494" sldId="292"/>
            <ac:spMk id="3" creationId="{C2FF2D4F-B807-01DC-802C-2DEAC1B6D94B}"/>
          </ac:spMkLst>
        </pc:spChg>
        <pc:spChg chg="add del mod">
          <ac:chgData name="Camila Ballenghien" userId="S::bt23801@qmul.ac.uk::806e835b-5096-4279-aa7e-65ede4e84cea" providerId="AD" clId="Web-{E62AB603-B653-4130-8F50-498C538D94DA}" dt="2024-02-29T19:39:42.996" v="26"/>
          <ac:spMkLst>
            <pc:docMk/>
            <pc:sldMk cId="3162314494" sldId="292"/>
            <ac:spMk id="5" creationId="{5F9A7A56-E6A5-20FF-3B65-659801C5CA36}"/>
          </ac:spMkLst>
        </pc:spChg>
        <pc:spChg chg="add del mod">
          <ac:chgData name="Camila Ballenghien" userId="S::bt23801@qmul.ac.uk::806e835b-5096-4279-aa7e-65ede4e84cea" providerId="AD" clId="Web-{E62AB603-B653-4130-8F50-498C538D94DA}" dt="2024-02-29T19:40:33.856" v="41"/>
          <ac:spMkLst>
            <pc:docMk/>
            <pc:sldMk cId="3162314494" sldId="292"/>
            <ac:spMk id="7" creationId="{081D0D57-7A4D-E7EB-2087-88DBF9272197}"/>
          </ac:spMkLst>
        </pc:spChg>
        <pc:spChg chg="add del mod">
          <ac:chgData name="Camila Ballenghien" userId="S::bt23801@qmul.ac.uk::806e835b-5096-4279-aa7e-65ede4e84cea" providerId="AD" clId="Web-{E62AB603-B653-4130-8F50-498C538D94DA}" dt="2024-02-29T19:40:43.747" v="46"/>
          <ac:spMkLst>
            <pc:docMk/>
            <pc:sldMk cId="3162314494" sldId="292"/>
            <ac:spMk id="9" creationId="{EA00E527-707E-F507-60F5-73B3950206F5}"/>
          </ac:spMkLst>
        </pc:spChg>
        <pc:spChg chg="add del mod">
          <ac:chgData name="Camila Ballenghien" userId="S::bt23801@qmul.ac.uk::806e835b-5096-4279-aa7e-65ede4e84cea" providerId="AD" clId="Web-{E62AB603-B653-4130-8F50-498C538D94DA}" dt="2024-02-29T19:41:23.545" v="52"/>
          <ac:spMkLst>
            <pc:docMk/>
            <pc:sldMk cId="3162314494" sldId="292"/>
            <ac:spMk id="10" creationId="{B344809E-35B5-CFF3-A8F4-0CABD7D57AEC}"/>
          </ac:spMkLst>
        </pc:spChg>
        <pc:spChg chg="add mod">
          <ac:chgData name="Camila Ballenghien" userId="S::bt23801@qmul.ac.uk::806e835b-5096-4279-aa7e-65ede4e84cea" providerId="AD" clId="Web-{E62AB603-B653-4130-8F50-498C538D94DA}" dt="2024-02-29T19:47:03.209" v="216" actId="20577"/>
          <ac:spMkLst>
            <pc:docMk/>
            <pc:sldMk cId="3162314494" sldId="292"/>
            <ac:spMk id="12" creationId="{C89F0750-6621-9FD9-D91A-B206FF9B000F}"/>
          </ac:spMkLst>
        </pc:spChg>
        <pc:spChg chg="add mod">
          <ac:chgData name="Camila Ballenghien" userId="S::bt23801@qmul.ac.uk::806e835b-5096-4279-aa7e-65ede4e84cea" providerId="AD" clId="Web-{E62AB603-B653-4130-8F50-498C538D94DA}" dt="2024-02-29T19:43:21.001" v="107" actId="20577"/>
          <ac:spMkLst>
            <pc:docMk/>
            <pc:sldMk cId="3162314494" sldId="292"/>
            <ac:spMk id="13" creationId="{FA91382D-AA4E-EB48-843F-B55AB4BAAE07}"/>
          </ac:spMkLst>
        </pc:spChg>
        <pc:spChg chg="add mod">
          <ac:chgData name="Camila Ballenghien" userId="S::bt23801@qmul.ac.uk::806e835b-5096-4279-aa7e-65ede4e84cea" providerId="AD" clId="Web-{E62AB603-B653-4130-8F50-498C538D94DA}" dt="2024-02-29T19:43:50.205" v="114" actId="20577"/>
          <ac:spMkLst>
            <pc:docMk/>
            <pc:sldMk cId="3162314494" sldId="292"/>
            <ac:spMk id="14" creationId="{1DD00497-86CB-9E45-FA59-8B9A9B0ABDCD}"/>
          </ac:spMkLst>
        </pc:spChg>
      </pc:sldChg>
      <pc:sldChg chg="modSp">
        <pc:chgData name="Camila Ballenghien" userId="S::bt23801@qmul.ac.uk::806e835b-5096-4279-aa7e-65ede4e84cea" providerId="AD" clId="Web-{E62AB603-B653-4130-8F50-498C538D94DA}" dt="2024-02-29T19:48:18.883" v="219" actId="20577"/>
        <pc:sldMkLst>
          <pc:docMk/>
          <pc:sldMk cId="1028444687" sldId="296"/>
        </pc:sldMkLst>
        <pc:spChg chg="mod">
          <ac:chgData name="Camila Ballenghien" userId="S::bt23801@qmul.ac.uk::806e835b-5096-4279-aa7e-65ede4e84cea" providerId="AD" clId="Web-{E62AB603-B653-4130-8F50-498C538D94DA}" dt="2024-02-29T19:44:19.018" v="137" actId="20577"/>
          <ac:spMkLst>
            <pc:docMk/>
            <pc:sldMk cId="1028444687" sldId="296"/>
            <ac:spMk id="5" creationId="{7546ADC8-6F57-E125-9735-2D8153A5F717}"/>
          </ac:spMkLst>
        </pc:spChg>
        <pc:spChg chg="mod">
          <ac:chgData name="Camila Ballenghien" userId="S::bt23801@qmul.ac.uk::806e835b-5096-4279-aa7e-65ede4e84cea" providerId="AD" clId="Web-{E62AB603-B653-4130-8F50-498C538D94DA}" dt="2024-02-29T19:48:18.883" v="219" actId="20577"/>
          <ac:spMkLst>
            <pc:docMk/>
            <pc:sldMk cId="1028444687" sldId="296"/>
            <ac:spMk id="7" creationId="{1A8EC9BF-9695-EC1C-6BAF-7F5A3CF00497}"/>
          </ac:spMkLst>
        </pc:spChg>
      </pc:sldChg>
    </pc:docChg>
  </pc:docChgLst>
  <pc:docChgLst>
    <pc:chgData name="Aiza Safdar" userId="S::bt23009@qmul.ac.uk::ecad4e59-f2c8-4b7b-bd33-e9a82edb1676" providerId="AD" clId="Web-{1953FC7E-281D-FBCF-995F-80F8A84BFFDF}"/>
    <pc:docChg chg="addSld delSld modSld sldOrd addMainMaster delMainMaster">
      <pc:chgData name="Aiza Safdar" userId="S::bt23009@qmul.ac.uk::ecad4e59-f2c8-4b7b-bd33-e9a82edb1676" providerId="AD" clId="Web-{1953FC7E-281D-FBCF-995F-80F8A84BFFDF}" dt="2024-02-29T22:25:24.972" v="243" actId="14100"/>
      <pc:docMkLst>
        <pc:docMk/>
      </pc:docMkLst>
      <pc:sldChg chg="modSp mod modClrScheme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0" sldId="256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56"/>
            <ac:spMk id="85" creationId="{00000000-0000-0000-0000-000000000000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del mod modClrScheme delDesignElem chgLayout">
        <pc:chgData name="Aiza Safdar" userId="S::bt23009@qmul.ac.uk::ecad4e59-f2c8-4b7b-bd33-e9a82edb1676" providerId="AD" clId="Web-{1953FC7E-281D-FBCF-995F-80F8A84BFFDF}" dt="2024-02-29T21:55:44.482" v="139"/>
        <pc:sldMkLst>
          <pc:docMk/>
          <pc:sldMk cId="0" sldId="257"/>
        </pc:sldMkLst>
        <pc:spChg chg="add del mod">
          <ac:chgData name="Aiza Safdar" userId="S::bt23009@qmul.ac.uk::ecad4e59-f2c8-4b7b-bd33-e9a82edb1676" providerId="AD" clId="Web-{1953FC7E-281D-FBCF-995F-80F8A84BFFDF}" dt="2024-02-29T21:44:23.395" v="72"/>
          <ac:spMkLst>
            <pc:docMk/>
            <pc:sldMk cId="0" sldId="257"/>
            <ac:spMk id="2" creationId="{27F6E686-A223-5D74-F562-D26907F4D8B3}"/>
          </ac:spMkLst>
        </pc:spChg>
        <pc:spChg chg="add del">
          <ac:chgData name="Aiza Safdar" userId="S::bt23009@qmul.ac.uk::ecad4e59-f2c8-4b7b-bd33-e9a82edb1676" providerId="AD" clId="Web-{1953FC7E-281D-FBCF-995F-80F8A84BFFDF}" dt="2024-02-29T21:44:23.395" v="72"/>
          <ac:spMkLst>
            <pc:docMk/>
            <pc:sldMk cId="0" sldId="257"/>
            <ac:spMk id="10" creationId="{C4879EFC-8E62-4E00-973C-C45EE9EC676D}"/>
          </ac:spMkLst>
        </pc:spChg>
        <pc:spChg chg="add del">
          <ac:chgData name="Aiza Safdar" userId="S::bt23009@qmul.ac.uk::ecad4e59-f2c8-4b7b-bd33-e9a82edb1676" providerId="AD" clId="Web-{1953FC7E-281D-FBCF-995F-80F8A84BFFDF}" dt="2024-02-29T21:44:23.395" v="72"/>
          <ac:spMkLst>
            <pc:docMk/>
            <pc:sldMk cId="0" sldId="257"/>
            <ac:spMk id="12" creationId="{D6A9C53F-5F90-40A5-8C85-5412D39C8C68}"/>
          </ac:spMkLst>
        </pc:spChg>
        <pc:spChg chg="add del">
          <ac:chgData name="Aiza Safdar" userId="S::bt23009@qmul.ac.uk::ecad4e59-f2c8-4b7b-bd33-e9a82edb1676" providerId="AD" clId="Web-{1953FC7E-281D-FBCF-995F-80F8A84BFFDF}" dt="2024-02-29T21:45:38.554" v="74"/>
          <ac:spMkLst>
            <pc:docMk/>
            <pc:sldMk cId="0" sldId="257"/>
            <ac:spMk id="17" creationId="{A8384FB5-9ADC-4DDC-881B-597D56F5B15D}"/>
          </ac:spMkLst>
        </pc:spChg>
        <pc:spChg chg="add del">
          <ac:chgData name="Aiza Safdar" userId="S::bt23009@qmul.ac.uk::ecad4e59-f2c8-4b7b-bd33-e9a82edb1676" providerId="AD" clId="Web-{1953FC7E-281D-FBCF-995F-80F8A84BFFDF}" dt="2024-02-29T21:45:38.554" v="74"/>
          <ac:spMkLst>
            <pc:docMk/>
            <pc:sldMk cId="0" sldId="257"/>
            <ac:spMk id="19" creationId="{1199E1B1-A8C0-4FE8-A5A8-1CB41D69F857}"/>
          </ac:spMkLst>
        </pc:spChg>
        <pc:spChg chg="add del">
          <ac:chgData name="Aiza Safdar" userId="S::bt23009@qmul.ac.uk::ecad4e59-f2c8-4b7b-bd33-e9a82edb1676" providerId="AD" clId="Web-{1953FC7E-281D-FBCF-995F-80F8A84BFFDF}" dt="2024-02-29T21:45:38.554" v="74"/>
          <ac:spMkLst>
            <pc:docMk/>
            <pc:sldMk cId="0" sldId="257"/>
            <ac:spMk id="21" creationId="{84A8DE83-DE75-4B41-9DB4-A7EC0B0DEC0B}"/>
          </ac:spMkLst>
        </pc:spChg>
        <pc:spChg chg="add del">
          <ac:chgData name="Aiza Safdar" userId="S::bt23009@qmul.ac.uk::ecad4e59-f2c8-4b7b-bd33-e9a82edb1676" providerId="AD" clId="Web-{1953FC7E-281D-FBCF-995F-80F8A84BFFDF}" dt="2024-02-29T21:45:38.554" v="74"/>
          <ac:spMkLst>
            <pc:docMk/>
            <pc:sldMk cId="0" sldId="257"/>
            <ac:spMk id="23" creationId="{A7009A0A-BEF5-4EAC-AF15-E4F9F002E239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0" sldId="257"/>
            <ac:spMk id="108" creationId="{19D32F93-50AC-4C46-A5DB-291C60DDB7BD}"/>
          </ac:spMkLst>
        </pc:spChg>
        <pc:picChg chg="del mod ord">
          <ac:chgData name="Aiza Safdar" userId="S::bt23009@qmul.ac.uk::ecad4e59-f2c8-4b7b-bd33-e9a82edb1676" providerId="AD" clId="Web-{1953FC7E-281D-FBCF-995F-80F8A84BFFDF}" dt="2024-02-29T21:54:45.167" v="119"/>
          <ac:picMkLst>
            <pc:docMk/>
            <pc:sldMk cId="0" sldId="257"/>
            <ac:picMk id="3" creationId="{D889DD3F-1178-BE6D-A923-BF3B8B233220}"/>
          </ac:picMkLst>
        </pc:picChg>
        <pc:picChg chg="del mod">
          <ac:chgData name="Aiza Safdar" userId="S::bt23009@qmul.ac.uk::ecad4e59-f2c8-4b7b-bd33-e9a82edb1676" providerId="AD" clId="Web-{1953FC7E-281D-FBCF-995F-80F8A84BFFDF}" dt="2024-02-29T21:42:47.891" v="61"/>
          <ac:picMkLst>
            <pc:docMk/>
            <pc:sldMk cId="0" sldId="257"/>
            <ac:picMk id="5" creationId="{2D1CFB8A-61C8-43C6-B4CD-1E05660801F1}"/>
          </ac:picMkLst>
        </pc:picChg>
      </pc:sldChg>
      <pc:sldChg chg="modSp del mod modClrScheme chgLayout">
        <pc:chgData name="Aiza Safdar" userId="S::bt23009@qmul.ac.uk::ecad4e59-f2c8-4b7b-bd33-e9a82edb1676" providerId="AD" clId="Web-{1953FC7E-281D-FBCF-995F-80F8A84BFFDF}" dt="2024-02-29T21:58:04.346" v="159"/>
        <pc:sldMkLst>
          <pc:docMk/>
          <pc:sldMk cId="0" sldId="258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58"/>
            <ac:spMk id="98" creationId="{00000000-0000-0000-0000-000000000000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58"/>
            <ac:spMk id="99" creationId="{00000000-0000-0000-0000-000000000000}"/>
          </ac:spMkLst>
        </pc:spChg>
      </pc:sldChg>
      <pc:sldChg chg="del mod modClrScheme chgLayout">
        <pc:chgData name="Aiza Safdar" userId="S::bt23009@qmul.ac.uk::ecad4e59-f2c8-4b7b-bd33-e9a82edb1676" providerId="AD" clId="Web-{1953FC7E-281D-FBCF-995F-80F8A84BFFDF}" dt="2024-02-29T22:22:25.559" v="234"/>
        <pc:sldMkLst>
          <pc:docMk/>
          <pc:sldMk cId="0" sldId="259"/>
        </pc:sldMkLst>
      </pc:sldChg>
      <pc:sldChg chg="modSp del mod modClrScheme chgLayout">
        <pc:chgData name="Aiza Safdar" userId="S::bt23009@qmul.ac.uk::ecad4e59-f2c8-4b7b-bd33-e9a82edb1676" providerId="AD" clId="Web-{1953FC7E-281D-FBCF-995F-80F8A84BFFDF}" dt="2024-02-29T22:05:04.581" v="195"/>
        <pc:sldMkLst>
          <pc:docMk/>
          <pc:sldMk cId="0" sldId="260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60"/>
            <ac:spMk id="115" creationId="{00000000-0000-0000-0000-000000000000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60"/>
            <ac:spMk id="116" creationId="{00000000-0000-0000-0000-000000000000}"/>
          </ac:spMkLst>
        </pc:spChg>
      </pc:sldChg>
      <pc:sldChg chg="modSp del mod modClrScheme chgLayout">
        <pc:chgData name="Aiza Safdar" userId="S::bt23009@qmul.ac.uk::ecad4e59-f2c8-4b7b-bd33-e9a82edb1676" providerId="AD" clId="Web-{1953FC7E-281D-FBCF-995F-80F8A84BFFDF}" dt="2024-02-29T21:40:40.199" v="51"/>
        <pc:sldMkLst>
          <pc:docMk/>
          <pc:sldMk cId="0" sldId="261"/>
        </pc:sldMkLst>
        <pc:spChg chg="mod ord">
          <ac:chgData name="Aiza Safdar" userId="S::bt23009@qmul.ac.uk::ecad4e59-f2c8-4b7b-bd33-e9a82edb1676" providerId="AD" clId="Web-{1953FC7E-281D-FBCF-995F-80F8A84BFFDF}" dt="2024-02-29T21:38:55.696" v="45"/>
          <ac:spMkLst>
            <pc:docMk/>
            <pc:sldMk cId="0" sldId="261"/>
            <ac:spMk id="121" creationId="{00000000-0000-0000-0000-000000000000}"/>
          </ac:spMkLst>
        </pc:spChg>
      </pc:sldChg>
      <pc:sldChg chg="del">
        <pc:chgData name="Aiza Safdar" userId="S::bt23009@qmul.ac.uk::ecad4e59-f2c8-4b7b-bd33-e9a82edb1676" providerId="AD" clId="Web-{1953FC7E-281D-FBCF-995F-80F8A84BFFDF}" dt="2024-02-29T21:29:53.896" v="19"/>
        <pc:sldMkLst>
          <pc:docMk/>
          <pc:sldMk cId="0" sldId="262"/>
        </pc:sldMkLst>
      </pc:sldChg>
      <pc:sldChg chg="del">
        <pc:chgData name="Aiza Safdar" userId="S::bt23009@qmul.ac.uk::ecad4e59-f2c8-4b7b-bd33-e9a82edb1676" providerId="AD" clId="Web-{1953FC7E-281D-FBCF-995F-80F8A84BFFDF}" dt="2024-02-29T21:29:56.255" v="20"/>
        <pc:sldMkLst>
          <pc:docMk/>
          <pc:sldMk cId="0" sldId="263"/>
        </pc:sldMkLst>
      </pc:sldChg>
      <pc:sldChg chg="mod modClrScheme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0" sldId="267"/>
        </pc:sldMkLst>
      </pc:sldChg>
      <pc:sldChg chg="mod modClrScheme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0" sldId="268"/>
        </pc:sldMkLst>
      </pc:sldChg>
      <pc:sldChg chg="del">
        <pc:chgData name="Aiza Safdar" userId="S::bt23009@qmul.ac.uk::ecad4e59-f2c8-4b7b-bd33-e9a82edb1676" providerId="AD" clId="Web-{1953FC7E-281D-FBCF-995F-80F8A84BFFDF}" dt="2024-02-29T21:32:40.386" v="31"/>
        <pc:sldMkLst>
          <pc:docMk/>
          <pc:sldMk cId="0" sldId="269"/>
        </pc:sldMkLst>
      </pc:sldChg>
      <pc:sldChg chg="del">
        <pc:chgData name="Aiza Safdar" userId="S::bt23009@qmul.ac.uk::ecad4e59-f2c8-4b7b-bd33-e9a82edb1676" providerId="AD" clId="Web-{1953FC7E-281D-FBCF-995F-80F8A84BFFDF}" dt="2024-02-29T21:32:39.229" v="30"/>
        <pc:sldMkLst>
          <pc:docMk/>
          <pc:sldMk cId="0" sldId="270"/>
        </pc:sldMkLst>
      </pc:sldChg>
      <pc:sldChg chg="del">
        <pc:chgData name="Aiza Safdar" userId="S::bt23009@qmul.ac.uk::ecad4e59-f2c8-4b7b-bd33-e9a82edb1676" providerId="AD" clId="Web-{1953FC7E-281D-FBCF-995F-80F8A84BFFDF}" dt="2024-02-29T21:30:09.318" v="21"/>
        <pc:sldMkLst>
          <pc:docMk/>
          <pc:sldMk cId="0" sldId="271"/>
        </pc:sldMkLst>
      </pc:sldChg>
      <pc:sldChg chg="del">
        <pc:chgData name="Aiza Safdar" userId="S::bt23009@qmul.ac.uk::ecad4e59-f2c8-4b7b-bd33-e9a82edb1676" providerId="AD" clId="Web-{1953FC7E-281D-FBCF-995F-80F8A84BFFDF}" dt="2024-02-29T21:30:10.927" v="22"/>
        <pc:sldMkLst>
          <pc:docMk/>
          <pc:sldMk cId="0" sldId="272"/>
        </pc:sldMkLst>
      </pc:sldChg>
      <pc:sldChg chg="del">
        <pc:chgData name="Aiza Safdar" userId="S::bt23009@qmul.ac.uk::ecad4e59-f2c8-4b7b-bd33-e9a82edb1676" providerId="AD" clId="Web-{1953FC7E-281D-FBCF-995F-80F8A84BFFDF}" dt="2024-02-29T21:30:13.974" v="23"/>
        <pc:sldMkLst>
          <pc:docMk/>
          <pc:sldMk cId="0" sldId="273"/>
        </pc:sldMkLst>
      </pc:sldChg>
      <pc:sldChg chg="addSp delSp modSp del mod modClrScheme chgLayout">
        <pc:chgData name="Aiza Safdar" userId="S::bt23009@qmul.ac.uk::ecad4e59-f2c8-4b7b-bd33-e9a82edb1676" providerId="AD" clId="Web-{1953FC7E-281D-FBCF-995F-80F8A84BFFDF}" dt="2024-02-29T21:51:38.848" v="104"/>
        <pc:sldMkLst>
          <pc:docMk/>
          <pc:sldMk cId="0" sldId="274"/>
        </pc:sldMkLst>
        <pc:spChg chg="topLvl">
          <ac:chgData name="Aiza Safdar" userId="S::bt23009@qmul.ac.uk::ecad4e59-f2c8-4b7b-bd33-e9a82edb1676" providerId="AD" clId="Web-{1953FC7E-281D-FBCF-995F-80F8A84BFFDF}" dt="2024-02-29T21:51:26.457" v="101"/>
          <ac:spMkLst>
            <pc:docMk/>
            <pc:sldMk cId="0" sldId="274"/>
            <ac:spMk id="8" creationId="{AB2123EF-A017-0F99-8224-FBCB4D791213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74"/>
            <ac:spMk id="222" creationId="{00000000-0000-0000-0000-000000000000}"/>
          </ac:spMkLst>
        </pc:spChg>
        <pc:grpChg chg="add del">
          <ac:chgData name="Aiza Safdar" userId="S::bt23009@qmul.ac.uk::ecad4e59-f2c8-4b7b-bd33-e9a82edb1676" providerId="AD" clId="Web-{1953FC7E-281D-FBCF-995F-80F8A84BFFDF}" dt="2024-02-29T21:51:26.457" v="101"/>
          <ac:grpSpMkLst>
            <pc:docMk/>
            <pc:sldMk cId="0" sldId="274"/>
            <ac:grpSpMk id="5" creationId="{D86C6320-C0D5-5736-9C59-A92869A986EC}"/>
          </ac:grpSpMkLst>
        </pc:grpChg>
        <pc:picChg chg="del">
          <ac:chgData name="Aiza Safdar" userId="S::bt23009@qmul.ac.uk::ecad4e59-f2c8-4b7b-bd33-e9a82edb1676" providerId="AD" clId="Web-{1953FC7E-281D-FBCF-995F-80F8A84BFFDF}" dt="2024-02-29T21:50:59.534" v="95"/>
          <ac:picMkLst>
            <pc:docMk/>
            <pc:sldMk cId="0" sldId="274"/>
            <ac:picMk id="2" creationId="{AC6E58C0-3E02-8001-94A5-49772C6C1160}"/>
          </ac:picMkLst>
        </pc:picChg>
        <pc:picChg chg="del mod">
          <ac:chgData name="Aiza Safdar" userId="S::bt23009@qmul.ac.uk::ecad4e59-f2c8-4b7b-bd33-e9a82edb1676" providerId="AD" clId="Web-{1953FC7E-281D-FBCF-995F-80F8A84BFFDF}" dt="2024-02-29T21:50:47.268" v="93"/>
          <ac:picMkLst>
            <pc:docMk/>
            <pc:sldMk cId="0" sldId="274"/>
            <ac:picMk id="3" creationId="{F1A82AC3-8B03-E218-21FF-BE1A30BFAF61}"/>
          </ac:picMkLst>
        </pc:picChg>
        <pc:picChg chg="del mod">
          <ac:chgData name="Aiza Safdar" userId="S::bt23009@qmul.ac.uk::ecad4e59-f2c8-4b7b-bd33-e9a82edb1676" providerId="AD" clId="Web-{1953FC7E-281D-FBCF-995F-80F8A84BFFDF}" dt="2024-02-29T21:51:08.378" v="98"/>
          <ac:picMkLst>
            <pc:docMk/>
            <pc:sldMk cId="0" sldId="274"/>
            <ac:picMk id="4" creationId="{3DCF115F-AD22-A747-34F1-98CC6BD811B3}"/>
          </ac:picMkLst>
        </pc:picChg>
        <pc:picChg chg="del topLvl">
          <ac:chgData name="Aiza Safdar" userId="S::bt23009@qmul.ac.uk::ecad4e59-f2c8-4b7b-bd33-e9a82edb1676" providerId="AD" clId="Web-{1953FC7E-281D-FBCF-995F-80F8A84BFFDF}" dt="2024-02-29T21:51:26.457" v="101"/>
          <ac:picMkLst>
            <pc:docMk/>
            <pc:sldMk cId="0" sldId="274"/>
            <ac:picMk id="10" creationId="{D084C0D4-CF64-EEEF-B467-3792BFC2557B}"/>
          </ac:picMkLst>
        </pc:picChg>
      </pc:sldChg>
      <pc:sldChg chg="del">
        <pc:chgData name="Aiza Safdar" userId="S::bt23009@qmul.ac.uk::ecad4e59-f2c8-4b7b-bd33-e9a82edb1676" providerId="AD" clId="Web-{1953FC7E-281D-FBCF-995F-80F8A84BFFDF}" dt="2024-02-29T21:26:42.748" v="0"/>
        <pc:sldMkLst>
          <pc:docMk/>
          <pc:sldMk cId="0" sldId="275"/>
        </pc:sldMkLst>
      </pc:sldChg>
      <pc:sldChg chg="addSp modSp mod setBg modClrScheme chgLayout">
        <pc:chgData name="Aiza Safdar" userId="S::bt23009@qmul.ac.uk::ecad4e59-f2c8-4b7b-bd33-e9a82edb1676" providerId="AD" clId="Web-{1953FC7E-281D-FBCF-995F-80F8A84BFFDF}" dt="2024-02-29T21:48:48.748" v="83" actId="14100"/>
        <pc:sldMkLst>
          <pc:docMk/>
          <pc:sldMk cId="0" sldId="276"/>
        </pc:sldMkLst>
        <pc:spChg chg="add mod">
          <ac:chgData name="Aiza Safdar" userId="S::bt23009@qmul.ac.uk::ecad4e59-f2c8-4b7b-bd33-e9a82edb1676" providerId="AD" clId="Web-{1953FC7E-281D-FBCF-995F-80F8A84BFFDF}" dt="2024-02-29T21:48:48.748" v="83" actId="14100"/>
          <ac:spMkLst>
            <pc:docMk/>
            <pc:sldMk cId="0" sldId="276"/>
            <ac:spMk id="2" creationId="{DC344BBE-6E1A-A7B9-7ED9-CF5B8F0309F6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76"/>
            <ac:spMk id="234" creationId="{00000000-0000-0000-0000-000000000000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0" sldId="276"/>
            <ac:spMk id="235" creationId="{00000000-0000-0000-0000-000000000000}"/>
          </ac:spMkLst>
        </pc:spChg>
      </pc:sldChg>
      <pc:sldChg chg="addSp delSp modSp del mod modClrScheme chgLayout">
        <pc:chgData name="Aiza Safdar" userId="S::bt23009@qmul.ac.uk::ecad4e59-f2c8-4b7b-bd33-e9a82edb1676" providerId="AD" clId="Web-{1953FC7E-281D-FBCF-995F-80F8A84BFFDF}" dt="2024-02-29T21:54:29.479" v="117"/>
        <pc:sldMkLst>
          <pc:docMk/>
          <pc:sldMk cId="2132007517" sldId="277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132007517" sldId="277"/>
            <ac:spMk id="2" creationId="{D9B49132-0F9E-CD1C-79B7-CA7E6CAD48EB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132007517" sldId="277"/>
            <ac:spMk id="3" creationId="{19504966-F81F-B8F5-C47D-FDA5B6DCC8BC}"/>
          </ac:spMkLst>
        </pc:spChg>
        <pc:spChg chg="add mod ord">
          <ac:chgData name="Aiza Safdar" userId="S::bt23009@qmul.ac.uk::ecad4e59-f2c8-4b7b-bd33-e9a82edb1676" providerId="AD" clId="Web-{1953FC7E-281D-FBCF-995F-80F8A84BFFDF}" dt="2024-02-29T21:39:32.119" v="47"/>
          <ac:spMkLst>
            <pc:docMk/>
            <pc:sldMk cId="2132007517" sldId="277"/>
            <ac:spMk id="5" creationId="{D125FCF1-A890-CCE1-F203-6F576AFA00FB}"/>
          </ac:spMkLst>
        </pc:spChg>
        <pc:spChg chg="del mod">
          <ac:chgData name="Aiza Safdar" userId="S::bt23009@qmul.ac.uk::ecad4e59-f2c8-4b7b-bd33-e9a82edb1676" providerId="AD" clId="Web-{1953FC7E-281D-FBCF-995F-80F8A84BFFDF}" dt="2024-02-29T21:29:01.534" v="16"/>
          <ac:spMkLst>
            <pc:docMk/>
            <pc:sldMk cId="2132007517" sldId="277"/>
            <ac:spMk id="12" creationId="{1ABAFCD5-DBBC-796E-1422-E75CD082016A}"/>
          </ac:spMkLst>
        </pc:spChg>
        <pc:picChg chg="mod">
          <ac:chgData name="Aiza Safdar" userId="S::bt23009@qmul.ac.uk::ecad4e59-f2c8-4b7b-bd33-e9a82edb1676" providerId="AD" clId="Web-{1953FC7E-281D-FBCF-995F-80F8A84BFFDF}" dt="2024-02-29T21:39:40.994" v="49" actId="1076"/>
          <ac:picMkLst>
            <pc:docMk/>
            <pc:sldMk cId="2132007517" sldId="277"/>
            <ac:picMk id="19" creationId="{E838C784-CEEF-8CD4-D185-D2DDAD6C61F5}"/>
          </ac:picMkLst>
        </pc:picChg>
      </pc:sldChg>
      <pc:sldChg chg="addSp delSp modSp del mod modClrScheme chgLayout">
        <pc:chgData name="Aiza Safdar" userId="S::bt23009@qmul.ac.uk::ecad4e59-f2c8-4b7b-bd33-e9a82edb1676" providerId="AD" clId="Web-{1953FC7E-281D-FBCF-995F-80F8A84BFFDF}" dt="2024-02-29T21:56:25.733" v="144"/>
        <pc:sldMkLst>
          <pc:docMk/>
          <pc:sldMk cId="3371622119" sldId="278"/>
        </pc:sldMkLst>
        <pc:spChg chg="mod ord">
          <ac:chgData name="Aiza Safdar" userId="S::bt23009@qmul.ac.uk::ecad4e59-f2c8-4b7b-bd33-e9a82edb1676" providerId="AD" clId="Web-{1953FC7E-281D-FBCF-995F-80F8A84BFFDF}" dt="2024-02-29T21:56:05.045" v="141" actId="20577"/>
          <ac:spMkLst>
            <pc:docMk/>
            <pc:sldMk cId="3371622119" sldId="278"/>
            <ac:spMk id="2" creationId="{D9B49132-0F9E-CD1C-79B7-CA7E6CAD48EB}"/>
          </ac:spMkLst>
        </pc:spChg>
        <pc:spChg chg="mod ord">
          <ac:chgData name="Aiza Safdar" userId="S::bt23009@qmul.ac.uk::ecad4e59-f2c8-4b7b-bd33-e9a82edb1676" providerId="AD" clId="Web-{1953FC7E-281D-FBCF-995F-80F8A84BFFDF}" dt="2024-02-29T21:56:12.858" v="142" actId="20577"/>
          <ac:spMkLst>
            <pc:docMk/>
            <pc:sldMk cId="3371622119" sldId="278"/>
            <ac:spMk id="3" creationId="{19504966-F81F-B8F5-C47D-FDA5B6DCC8BC}"/>
          </ac:spMkLst>
        </pc:spChg>
        <pc:spChg chg="add del mod">
          <ac:chgData name="Aiza Safdar" userId="S::bt23009@qmul.ac.uk::ecad4e59-f2c8-4b7b-bd33-e9a82edb1676" providerId="AD" clId="Web-{1953FC7E-281D-FBCF-995F-80F8A84BFFDF}" dt="2024-02-29T21:27:53.407" v="9"/>
          <ac:spMkLst>
            <pc:docMk/>
            <pc:sldMk cId="3371622119" sldId="278"/>
            <ac:spMk id="5" creationId="{87BAE969-EA77-7194-CC75-30B5B9AE958F}"/>
          </ac:spMkLst>
        </pc:spChg>
      </pc:sldChg>
      <pc:sldChg chg="modSp del mod modClrScheme chgLayout">
        <pc:chgData name="Aiza Safdar" userId="S::bt23009@qmul.ac.uk::ecad4e59-f2c8-4b7b-bd33-e9a82edb1676" providerId="AD" clId="Web-{1953FC7E-281D-FBCF-995F-80F8A84BFFDF}" dt="2024-02-29T22:04:56.221" v="193"/>
        <pc:sldMkLst>
          <pc:docMk/>
          <pc:sldMk cId="3492741937" sldId="279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3492741937" sldId="279"/>
            <ac:spMk id="2" creationId="{B3B7794E-E19E-ED7E-FF54-DD7363496B58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3492741937" sldId="279"/>
            <ac:spMk id="3" creationId="{BA56EDBF-8A56-1AE0-27F5-5B2FD7717D57}"/>
          </ac:spMkLst>
        </pc:spChg>
      </pc:sldChg>
      <pc:sldChg chg="modSp del mod modClrScheme chgLayout">
        <pc:chgData name="Aiza Safdar" userId="S::bt23009@qmul.ac.uk::ecad4e59-f2c8-4b7b-bd33-e9a82edb1676" providerId="AD" clId="Web-{1953FC7E-281D-FBCF-995F-80F8A84BFFDF}" dt="2024-02-29T22:04:57.487" v="194"/>
        <pc:sldMkLst>
          <pc:docMk/>
          <pc:sldMk cId="1435960955" sldId="282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435960955" sldId="282"/>
            <ac:spMk id="2" creationId="{0FDC750D-C613-AF6C-CD57-7EFB1897B72D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435960955" sldId="282"/>
            <ac:spMk id="3" creationId="{7933067F-A56F-F2F0-2F8E-6DC1A4B67567}"/>
          </ac:spMkLst>
        </pc:spChg>
      </pc:sldChg>
      <pc:sldChg chg="modSp mod modClrScheme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30446161" sldId="283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30446161" sldId="283"/>
            <ac:spMk id="2" creationId="{CEE62BCA-0651-F6A4-09D9-6790327EE59A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30446161" sldId="283"/>
            <ac:spMk id="3" creationId="{59334C22-A074-5FA5-D0B5-ACB2FDFAB118}"/>
          </ac:spMkLst>
        </pc:spChg>
      </pc:sldChg>
      <pc:sldChg chg="del">
        <pc:chgData name="Aiza Safdar" userId="S::bt23009@qmul.ac.uk::ecad4e59-f2c8-4b7b-bd33-e9a82edb1676" providerId="AD" clId="Web-{1953FC7E-281D-FBCF-995F-80F8A84BFFDF}" dt="2024-02-29T21:29:46.614" v="18"/>
        <pc:sldMkLst>
          <pc:docMk/>
          <pc:sldMk cId="482155719" sldId="284"/>
        </pc:sldMkLst>
      </pc:sldChg>
      <pc:sldChg chg="modSp del mod modClrScheme chgLayout">
        <pc:chgData name="Aiza Safdar" userId="S::bt23009@qmul.ac.uk::ecad4e59-f2c8-4b7b-bd33-e9a82edb1676" providerId="AD" clId="Web-{1953FC7E-281D-FBCF-995F-80F8A84BFFDF}" dt="2024-02-29T21:40:30.387" v="50"/>
        <pc:sldMkLst>
          <pc:docMk/>
          <pc:sldMk cId="3619186488" sldId="285"/>
        </pc:sldMkLst>
        <pc:spChg chg="mod ord">
          <ac:chgData name="Aiza Safdar" userId="S::bt23009@qmul.ac.uk::ecad4e59-f2c8-4b7b-bd33-e9a82edb1676" providerId="AD" clId="Web-{1953FC7E-281D-FBCF-995F-80F8A84BFFDF}" dt="2024-02-29T21:38:55.696" v="45"/>
          <ac:spMkLst>
            <pc:docMk/>
            <pc:sldMk cId="3619186488" sldId="285"/>
            <ac:spMk id="2" creationId="{08DF620E-C7C5-40AC-9D1C-6E28F0EC2796}"/>
          </ac:spMkLst>
        </pc:spChg>
      </pc:sldChg>
      <pc:sldChg chg="delSp del mod modClrScheme chgLayout">
        <pc:chgData name="Aiza Safdar" userId="S::bt23009@qmul.ac.uk::ecad4e59-f2c8-4b7b-bd33-e9a82edb1676" providerId="AD" clId="Web-{1953FC7E-281D-FBCF-995F-80F8A84BFFDF}" dt="2024-02-29T22:02:50.888" v="191"/>
        <pc:sldMkLst>
          <pc:docMk/>
          <pc:sldMk cId="3752371691" sldId="286"/>
        </pc:sldMkLst>
        <pc:picChg chg="del">
          <ac:chgData name="Aiza Safdar" userId="S::bt23009@qmul.ac.uk::ecad4e59-f2c8-4b7b-bd33-e9a82edb1676" providerId="AD" clId="Web-{1953FC7E-281D-FBCF-995F-80F8A84BFFDF}" dt="2024-02-29T22:02:40.450" v="188"/>
          <ac:picMkLst>
            <pc:docMk/>
            <pc:sldMk cId="3752371691" sldId="286"/>
            <ac:picMk id="5" creationId="{28BF63EC-6FBC-904A-C65D-131827143105}"/>
          </ac:picMkLst>
        </pc:picChg>
      </pc:sldChg>
      <pc:sldChg chg="addSp modSp mod modClrScheme chgLayout">
        <pc:chgData name="Aiza Safdar" userId="S::bt23009@qmul.ac.uk::ecad4e59-f2c8-4b7b-bd33-e9a82edb1676" providerId="AD" clId="Web-{1953FC7E-281D-FBCF-995F-80F8A84BFFDF}" dt="2024-02-29T22:06:07.598" v="198"/>
        <pc:sldMkLst>
          <pc:docMk/>
          <pc:sldMk cId="1628640741" sldId="290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628640741" sldId="290"/>
            <ac:spMk id="2" creationId="{6F5025AA-9687-9724-3806-B8C7CFF9DB53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628640741" sldId="290"/>
            <ac:spMk id="3" creationId="{C6D96DA1-FBF7-33AE-44F5-E976F810274F}"/>
          </ac:spMkLst>
        </pc:spChg>
        <pc:picChg chg="ord">
          <ac:chgData name="Aiza Safdar" userId="S::bt23009@qmul.ac.uk::ecad4e59-f2c8-4b7b-bd33-e9a82edb1676" providerId="AD" clId="Web-{1953FC7E-281D-FBCF-995F-80F8A84BFFDF}" dt="2024-02-29T22:06:07.598" v="198"/>
          <ac:picMkLst>
            <pc:docMk/>
            <pc:sldMk cId="1628640741" sldId="290"/>
            <ac:picMk id="4" creationId="{2ECD7FD4-DF62-EF20-AC28-277590644772}"/>
          </ac:picMkLst>
        </pc:picChg>
        <pc:picChg chg="add ord">
          <ac:chgData name="Aiza Safdar" userId="S::bt23009@qmul.ac.uk::ecad4e59-f2c8-4b7b-bd33-e9a82edb1676" providerId="AD" clId="Web-{1953FC7E-281D-FBCF-995F-80F8A84BFFDF}" dt="2024-02-29T22:05:50.738" v="197"/>
          <ac:picMkLst>
            <pc:docMk/>
            <pc:sldMk cId="1628640741" sldId="290"/>
            <ac:picMk id="6" creationId="{32A1E027-FC07-B894-3AB4-F7ED1937388F}"/>
          </ac:picMkLst>
        </pc:picChg>
      </pc:sldChg>
      <pc:sldChg chg="modSp del mod modClrScheme chgLayout">
        <pc:chgData name="Aiza Safdar" userId="S::bt23009@qmul.ac.uk::ecad4e59-f2c8-4b7b-bd33-e9a82edb1676" providerId="AD" clId="Web-{1953FC7E-281D-FBCF-995F-80F8A84BFFDF}" dt="2024-02-29T22:23:38.593" v="241"/>
        <pc:sldMkLst>
          <pc:docMk/>
          <pc:sldMk cId="2730844279" sldId="291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730844279" sldId="291"/>
            <ac:spMk id="2" creationId="{38F09FC8-0E27-CBF0-D043-1E8D54143313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730844279" sldId="291"/>
            <ac:spMk id="3" creationId="{EF419F7F-BFC1-5595-5EB6-77001A0AF28C}"/>
          </ac:spMkLst>
        </pc:spChg>
      </pc:sldChg>
      <pc:sldChg chg="modSp del mod modClrScheme chgLayout">
        <pc:chgData name="Aiza Safdar" userId="S::bt23009@qmul.ac.uk::ecad4e59-f2c8-4b7b-bd33-e9a82edb1676" providerId="AD" clId="Web-{1953FC7E-281D-FBCF-995F-80F8A84BFFDF}" dt="2024-02-29T22:19:44.960" v="224"/>
        <pc:sldMkLst>
          <pc:docMk/>
          <pc:sldMk cId="3162314494" sldId="292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3162314494" sldId="292"/>
            <ac:spMk id="2" creationId="{0FA9A4DA-540A-EB7F-0286-7FEAD86DF599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3162314494" sldId="292"/>
            <ac:spMk id="3" creationId="{C2FF2D4F-B807-01DC-802C-2DEAC1B6D94B}"/>
          </ac:spMkLst>
        </pc:spChg>
      </pc:sldChg>
      <pc:sldChg chg="modSp mod modClrScheme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2508255518" sldId="293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508255518" sldId="293"/>
            <ac:spMk id="2" creationId="{6E1DB2F5-49EF-3443-9387-A24A76D09098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508255518" sldId="293"/>
            <ac:spMk id="3" creationId="{23B9F821-F948-0D26-0273-D355DA924BEC}"/>
          </ac:spMkLst>
        </pc:spChg>
      </pc:sldChg>
      <pc:sldChg chg="delSp modSp mod ord modClrScheme delDesignElem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2341887608" sldId="294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341887608" sldId="294"/>
            <ac:spMk id="2" creationId="{D73738C8-86A6-2886-3AE4-0F3B8ADDDDBD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341887608" sldId="294"/>
            <ac:spMk id="3" creationId="{E727B5F3-52C1-29A1-F19A-1B635672DFF5}"/>
          </ac:spMkLst>
        </pc:spChg>
        <pc:grpChg chg="del">
          <ac:chgData name="Aiza Safdar" userId="S::bt23009@qmul.ac.uk::ecad4e59-f2c8-4b7b-bd33-e9a82edb1676" providerId="AD" clId="Web-{1953FC7E-281D-FBCF-995F-80F8A84BFFDF}" dt="2024-02-29T21:37:56.209" v="39"/>
          <ac:grpSpMkLst>
            <pc:docMk/>
            <pc:sldMk cId="2341887608" sldId="294"/>
            <ac:grpSpMk id="9" creationId="{6258F736-B256-8039-9DC6-F4E49A5C5AD5}"/>
          </ac:grpSpMkLst>
        </pc:grpChg>
      </pc:sldChg>
      <pc:sldChg chg="delSp modSp mod ord modClrScheme delDesignElem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713407541" sldId="295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713407541" sldId="295"/>
            <ac:spMk id="2" creationId="{7656C969-BF33-6FD5-724D-F7271355BC5D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713407541" sldId="295"/>
            <ac:spMk id="9" creationId="{F13C74B1-5B17-4795-BED0-7140497B445A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713407541" sldId="295"/>
            <ac:spMk id="11" creationId="{D4974D33-8DC5-464E-8C6D-BE58F0669C17}"/>
          </ac:spMkLst>
        </pc:spChg>
      </pc:sldChg>
      <pc:sldChg chg="modSp del mod modClrScheme chgLayout">
        <pc:chgData name="Aiza Safdar" userId="S::bt23009@qmul.ac.uk::ecad4e59-f2c8-4b7b-bd33-e9a82edb1676" providerId="AD" clId="Web-{1953FC7E-281D-FBCF-995F-80F8A84BFFDF}" dt="2024-02-29T22:21:06.056" v="229"/>
        <pc:sldMkLst>
          <pc:docMk/>
          <pc:sldMk cId="1028444687" sldId="296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028444687" sldId="296"/>
            <ac:spMk id="5" creationId="{7546ADC8-6F57-E125-9735-2D8153A5F717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028444687" sldId="296"/>
            <ac:spMk id="7" creationId="{1A8EC9BF-9695-EC1C-6BAF-7F5A3CF00497}"/>
          </ac:spMkLst>
        </pc:spChg>
      </pc:sldChg>
      <pc:sldChg chg="modSp mod modClrScheme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2480010473" sldId="297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480010473" sldId="297"/>
            <ac:spMk id="2" creationId="{FFB6B220-21D0-D0EC-8959-4806C98F22FF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480010473" sldId="297"/>
            <ac:spMk id="3" creationId="{19CE366C-47B1-4CF6-AB17-521E2BFC5F44}"/>
          </ac:spMkLst>
        </pc:spChg>
      </pc:sldChg>
      <pc:sldChg chg="modSp mod modClrScheme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1992811035" sldId="298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992811035" sldId="298"/>
            <ac:spMk id="2" creationId="{FEDD5638-3181-7FF0-158A-413B082CBB00}"/>
          </ac:spMkLst>
        </pc:spChg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992811035" sldId="298"/>
            <ac:spMk id="3" creationId="{D4DA0C1C-C085-A33A-A7AC-4F7CB94C3012}"/>
          </ac:spMkLst>
        </pc:spChg>
      </pc:sldChg>
      <pc:sldChg chg="delSp modSp mod modClrScheme delDesignElem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2514468210" sldId="299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2514468210" sldId="299"/>
            <ac:spMk id="2" creationId="{7186B1B8-402D-0BCD-B4CA-64FA3643EFEA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2514468210" sldId="299"/>
            <ac:spMk id="26" creationId="{A8384FB5-9ADC-4DDC-881B-597D56F5B15D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2514468210" sldId="299"/>
            <ac:spMk id="28" creationId="{91E5A9A7-95C6-4F4F-B00E-C82E07FE62EF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2514468210" sldId="299"/>
            <ac:spMk id="30" creationId="{D07DD2DE-F619-49DD-B5E7-03A290FF4ED1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2514468210" sldId="299"/>
            <ac:spMk id="32" creationId="{85149191-5F60-4A28-AAFF-039F96B0F3EC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2514468210" sldId="299"/>
            <ac:spMk id="34" creationId="{F8260ED5-17F7-4158-B241-D51DD4CF1B7E}"/>
          </ac:spMkLst>
        </pc:spChg>
        <pc:picChg chg="mod ord">
          <ac:chgData name="Aiza Safdar" userId="S::bt23009@qmul.ac.uk::ecad4e59-f2c8-4b7b-bd33-e9a82edb1676" providerId="AD" clId="Web-{1953FC7E-281D-FBCF-995F-80F8A84BFFDF}" dt="2024-02-29T21:45:40.976" v="75"/>
          <ac:picMkLst>
            <pc:docMk/>
            <pc:sldMk cId="2514468210" sldId="299"/>
            <ac:picMk id="11" creationId="{301EBC10-0A4C-E3C7-1EAA-219A88B7B344}"/>
          </ac:picMkLst>
        </pc:picChg>
      </pc:sldChg>
      <pc:sldChg chg="delSp modSp mod modClrScheme delDesignElem chgLayout">
        <pc:chgData name="Aiza Safdar" userId="S::bt23009@qmul.ac.uk::ecad4e59-f2c8-4b7b-bd33-e9a82edb1676" providerId="AD" clId="Web-{1953FC7E-281D-FBCF-995F-80F8A84BFFDF}" dt="2024-02-29T21:45:40.976" v="75"/>
        <pc:sldMkLst>
          <pc:docMk/>
          <pc:sldMk cId="1247384659" sldId="300"/>
        </pc:sldMkLst>
        <pc:spChg chg="mod ord">
          <ac:chgData name="Aiza Safdar" userId="S::bt23009@qmul.ac.uk::ecad4e59-f2c8-4b7b-bd33-e9a82edb1676" providerId="AD" clId="Web-{1953FC7E-281D-FBCF-995F-80F8A84BFFDF}" dt="2024-02-29T21:45:40.976" v="75"/>
          <ac:spMkLst>
            <pc:docMk/>
            <pc:sldMk cId="1247384659" sldId="300"/>
            <ac:spMk id="2" creationId="{3D94457A-C374-17A1-2A2C-C791D9BEF63F}"/>
          </ac:spMkLst>
        </pc:spChg>
        <pc:spChg chg="del">
          <ac:chgData name="Aiza Safdar" userId="S::bt23009@qmul.ac.uk::ecad4e59-f2c8-4b7b-bd33-e9a82edb1676" providerId="AD" clId="Web-{1953FC7E-281D-FBCF-995F-80F8A84BFFDF}" dt="2024-02-29T21:37:56.209" v="39"/>
          <ac:spMkLst>
            <pc:docMk/>
            <pc:sldMk cId="1247384659" sldId="300"/>
            <ac:spMk id="9" creationId="{D4771268-CB57-404A-9271-370EB28F6090}"/>
          </ac:spMkLst>
        </pc:spChg>
        <pc:picChg chg="mod ord">
          <ac:chgData name="Aiza Safdar" userId="S::bt23009@qmul.ac.uk::ecad4e59-f2c8-4b7b-bd33-e9a82edb1676" providerId="AD" clId="Web-{1953FC7E-281D-FBCF-995F-80F8A84BFFDF}" dt="2024-02-29T21:45:40.976" v="75"/>
          <ac:picMkLst>
            <pc:docMk/>
            <pc:sldMk cId="1247384659" sldId="300"/>
            <ac:picMk id="4" creationId="{A5A84225-AE27-93F7-7AD6-3AB75A3A5691}"/>
          </ac:picMkLst>
        </pc:picChg>
      </pc:sldChg>
      <pc:sldChg chg="new del">
        <pc:chgData name="Aiza Safdar" userId="S::bt23009@qmul.ac.uk::ecad4e59-f2c8-4b7b-bd33-e9a82edb1676" providerId="AD" clId="Web-{1953FC7E-281D-FBCF-995F-80F8A84BFFDF}" dt="2024-02-29T21:51:41.942" v="105"/>
        <pc:sldMkLst>
          <pc:docMk/>
          <pc:sldMk cId="956969988" sldId="301"/>
        </pc:sldMkLst>
      </pc:sldChg>
      <pc:sldChg chg="addSp delSp modSp new">
        <pc:chgData name="Aiza Safdar" userId="S::bt23009@qmul.ac.uk::ecad4e59-f2c8-4b7b-bd33-e9a82edb1676" providerId="AD" clId="Web-{1953FC7E-281D-FBCF-995F-80F8A84BFFDF}" dt="2024-02-29T22:25:24.972" v="243" actId="14100"/>
        <pc:sldMkLst>
          <pc:docMk/>
          <pc:sldMk cId="1251594642" sldId="302"/>
        </pc:sldMkLst>
        <pc:spChg chg="mod">
          <ac:chgData name="Aiza Safdar" userId="S::bt23009@qmul.ac.uk::ecad4e59-f2c8-4b7b-bd33-e9a82edb1676" providerId="AD" clId="Web-{1953FC7E-281D-FBCF-995F-80F8A84BFFDF}" dt="2024-02-29T21:50:42.924" v="92" actId="20577"/>
          <ac:spMkLst>
            <pc:docMk/>
            <pc:sldMk cId="1251594642" sldId="302"/>
            <ac:spMk id="2" creationId="{75D10C7E-67B3-106A-942A-DEAD92833874}"/>
          </ac:spMkLst>
        </pc:spChg>
        <pc:spChg chg="del">
          <ac:chgData name="Aiza Safdar" userId="S::bt23009@qmul.ac.uk::ecad4e59-f2c8-4b7b-bd33-e9a82edb1676" providerId="AD" clId="Web-{1953FC7E-281D-FBCF-995F-80F8A84BFFDF}" dt="2024-02-29T21:50:23.267" v="86"/>
          <ac:spMkLst>
            <pc:docMk/>
            <pc:sldMk cId="1251594642" sldId="302"/>
            <ac:spMk id="3" creationId="{B4AFE1B0-9DDF-D02C-6515-CF25AEDB2759}"/>
          </ac:spMkLst>
        </pc:spChg>
        <pc:spChg chg="add del mod">
          <ac:chgData name="Aiza Safdar" userId="S::bt23009@qmul.ac.uk::ecad4e59-f2c8-4b7b-bd33-e9a82edb1676" providerId="AD" clId="Web-{1953FC7E-281D-FBCF-995F-80F8A84BFFDF}" dt="2024-02-29T21:50:55.237" v="94"/>
          <ac:spMkLst>
            <pc:docMk/>
            <pc:sldMk cId="1251594642" sldId="302"/>
            <ac:spMk id="6" creationId="{190EAD17-7957-65F5-DBB7-AEA61E7F3203}"/>
          </ac:spMkLst>
        </pc:spChg>
        <pc:picChg chg="add del mod ord">
          <ac:chgData name="Aiza Safdar" userId="S::bt23009@qmul.ac.uk::ecad4e59-f2c8-4b7b-bd33-e9a82edb1676" providerId="AD" clId="Web-{1953FC7E-281D-FBCF-995F-80F8A84BFFDF}" dt="2024-02-29T21:50:28.377" v="87"/>
          <ac:picMkLst>
            <pc:docMk/>
            <pc:sldMk cId="1251594642" sldId="302"/>
            <ac:picMk id="4" creationId="{3208EB27-D2DB-55D1-6018-D3818E3F8AF4}"/>
          </ac:picMkLst>
        </pc:picChg>
        <pc:picChg chg="add mod">
          <ac:chgData name="Aiza Safdar" userId="S::bt23009@qmul.ac.uk::ecad4e59-f2c8-4b7b-bd33-e9a82edb1676" providerId="AD" clId="Web-{1953FC7E-281D-FBCF-995F-80F8A84BFFDF}" dt="2024-02-29T21:51:48.442" v="106" actId="1076"/>
          <ac:picMkLst>
            <pc:docMk/>
            <pc:sldMk cId="1251594642" sldId="302"/>
            <ac:picMk id="7" creationId="{1142AA7C-3528-833C-B6AA-1FDD52DF2F03}"/>
          </ac:picMkLst>
        </pc:picChg>
        <pc:picChg chg="add mod">
          <ac:chgData name="Aiza Safdar" userId="S::bt23009@qmul.ac.uk::ecad4e59-f2c8-4b7b-bd33-e9a82edb1676" providerId="AD" clId="Web-{1953FC7E-281D-FBCF-995F-80F8A84BFFDF}" dt="2024-02-29T21:51:14.441" v="100" actId="1076"/>
          <ac:picMkLst>
            <pc:docMk/>
            <pc:sldMk cId="1251594642" sldId="302"/>
            <ac:picMk id="8" creationId="{23F14981-CF50-3EDC-FFE2-D3CCA56597A9}"/>
          </ac:picMkLst>
        </pc:picChg>
        <pc:picChg chg="add mod">
          <ac:chgData name="Aiza Safdar" userId="S::bt23009@qmul.ac.uk::ecad4e59-f2c8-4b7b-bd33-e9a82edb1676" providerId="AD" clId="Web-{1953FC7E-281D-FBCF-995F-80F8A84BFFDF}" dt="2024-02-29T21:51:35.489" v="103" actId="1076"/>
          <ac:picMkLst>
            <pc:docMk/>
            <pc:sldMk cId="1251594642" sldId="302"/>
            <ac:picMk id="9" creationId="{E7A24953-3C24-B8AE-5546-4F0100BAAC80}"/>
          </ac:picMkLst>
        </pc:picChg>
        <pc:picChg chg="add del mod">
          <ac:chgData name="Aiza Safdar" userId="S::bt23009@qmul.ac.uk::ecad4e59-f2c8-4b7b-bd33-e9a82edb1676" providerId="AD" clId="Web-{1953FC7E-281D-FBCF-995F-80F8A84BFFDF}" dt="2024-02-29T21:52:00.114" v="108"/>
          <ac:picMkLst>
            <pc:docMk/>
            <pc:sldMk cId="1251594642" sldId="302"/>
            <ac:picMk id="10" creationId="{DDE969F4-4209-ADEE-326C-EBB824BD9324}"/>
          </ac:picMkLst>
        </pc:picChg>
        <pc:picChg chg="add mod">
          <ac:chgData name="Aiza Safdar" userId="S::bt23009@qmul.ac.uk::ecad4e59-f2c8-4b7b-bd33-e9a82edb1676" providerId="AD" clId="Web-{1953FC7E-281D-FBCF-995F-80F8A84BFFDF}" dt="2024-02-29T22:25:24.972" v="243" actId="14100"/>
          <ac:picMkLst>
            <pc:docMk/>
            <pc:sldMk cId="1251594642" sldId="302"/>
            <ac:picMk id="11" creationId="{FB7E5B9C-783A-D8AB-6F55-FA3252B84118}"/>
          </ac:picMkLst>
        </pc:picChg>
      </pc:sldChg>
      <pc:sldChg chg="addSp modSp new">
        <pc:chgData name="Aiza Safdar" userId="S::bt23009@qmul.ac.uk::ecad4e59-f2c8-4b7b-bd33-e9a82edb1676" providerId="AD" clId="Web-{1953FC7E-281D-FBCF-995F-80F8A84BFFDF}" dt="2024-02-29T21:54:24.651" v="116"/>
        <pc:sldMkLst>
          <pc:docMk/>
          <pc:sldMk cId="2329809205" sldId="303"/>
        </pc:sldMkLst>
        <pc:spChg chg="mod">
          <ac:chgData name="Aiza Safdar" userId="S::bt23009@qmul.ac.uk::ecad4e59-f2c8-4b7b-bd33-e9a82edb1676" providerId="AD" clId="Web-{1953FC7E-281D-FBCF-995F-80F8A84BFFDF}" dt="2024-02-29T21:54:06.369" v="113" actId="20577"/>
          <ac:spMkLst>
            <pc:docMk/>
            <pc:sldMk cId="2329809205" sldId="303"/>
            <ac:spMk id="2" creationId="{9856DA3D-4F72-AA29-ECF6-D0FB4DA103BF}"/>
          </ac:spMkLst>
        </pc:spChg>
        <pc:spChg chg="mod">
          <ac:chgData name="Aiza Safdar" userId="S::bt23009@qmul.ac.uk::ecad4e59-f2c8-4b7b-bd33-e9a82edb1676" providerId="AD" clId="Web-{1953FC7E-281D-FBCF-995F-80F8A84BFFDF}" dt="2024-02-29T21:54:17.229" v="115" actId="20577"/>
          <ac:spMkLst>
            <pc:docMk/>
            <pc:sldMk cId="2329809205" sldId="303"/>
            <ac:spMk id="3" creationId="{D7B175EE-CD47-ECEE-2811-E77BFD3ED076}"/>
          </ac:spMkLst>
        </pc:spChg>
        <pc:picChg chg="add">
          <ac:chgData name="Aiza Safdar" userId="S::bt23009@qmul.ac.uk::ecad4e59-f2c8-4b7b-bd33-e9a82edb1676" providerId="AD" clId="Web-{1953FC7E-281D-FBCF-995F-80F8A84BFFDF}" dt="2024-02-29T21:54:24.651" v="116"/>
          <ac:picMkLst>
            <pc:docMk/>
            <pc:sldMk cId="2329809205" sldId="303"/>
            <ac:picMk id="5" creationId="{8EF8346D-17CC-EAB1-B727-2679F3213B81}"/>
          </ac:picMkLst>
        </pc:picChg>
      </pc:sldChg>
      <pc:sldChg chg="addSp modSp new">
        <pc:chgData name="Aiza Safdar" userId="S::bt23009@qmul.ac.uk::ecad4e59-f2c8-4b7b-bd33-e9a82edb1676" providerId="AD" clId="Web-{1953FC7E-281D-FBCF-995F-80F8A84BFFDF}" dt="2024-02-29T21:55:41.044" v="138"/>
        <pc:sldMkLst>
          <pc:docMk/>
          <pc:sldMk cId="2746638265" sldId="304"/>
        </pc:sldMkLst>
        <pc:spChg chg="mod">
          <ac:chgData name="Aiza Safdar" userId="S::bt23009@qmul.ac.uk::ecad4e59-f2c8-4b7b-bd33-e9a82edb1676" providerId="AD" clId="Web-{1953FC7E-281D-FBCF-995F-80F8A84BFFDF}" dt="2024-02-29T21:55:30.622" v="137" actId="20577"/>
          <ac:spMkLst>
            <pc:docMk/>
            <pc:sldMk cId="2746638265" sldId="304"/>
            <ac:spMk id="2" creationId="{A4E38F02-5639-3DB1-5AB8-14110A58D4EE}"/>
          </ac:spMkLst>
        </pc:spChg>
        <pc:picChg chg="add mod">
          <ac:chgData name="Aiza Safdar" userId="S::bt23009@qmul.ac.uk::ecad4e59-f2c8-4b7b-bd33-e9a82edb1676" providerId="AD" clId="Web-{1953FC7E-281D-FBCF-995F-80F8A84BFFDF}" dt="2024-02-29T21:54:54.996" v="122" actId="1076"/>
          <ac:picMkLst>
            <pc:docMk/>
            <pc:sldMk cId="2746638265" sldId="304"/>
            <ac:picMk id="3" creationId="{003484FA-13A8-AC0C-B20A-A2B2225BA488}"/>
          </ac:picMkLst>
        </pc:picChg>
        <pc:picChg chg="add">
          <ac:chgData name="Aiza Safdar" userId="S::bt23009@qmul.ac.uk::ecad4e59-f2c8-4b7b-bd33-e9a82edb1676" providerId="AD" clId="Web-{1953FC7E-281D-FBCF-995F-80F8A84BFFDF}" dt="2024-02-29T21:55:41.044" v="138"/>
          <ac:picMkLst>
            <pc:docMk/>
            <pc:sldMk cId="2746638265" sldId="304"/>
            <ac:picMk id="5" creationId="{70E298D1-31D4-3C36-5AF0-EE4D6CF2D152}"/>
          </ac:picMkLst>
        </pc:picChg>
      </pc:sldChg>
      <pc:sldChg chg="delSp new del">
        <pc:chgData name="Aiza Safdar" userId="S::bt23009@qmul.ac.uk::ecad4e59-f2c8-4b7b-bd33-e9a82edb1676" providerId="AD" clId="Web-{1953FC7E-281D-FBCF-995F-80F8A84BFFDF}" dt="2024-02-29T21:56:27.468" v="145"/>
        <pc:sldMkLst>
          <pc:docMk/>
          <pc:sldMk cId="1004631619" sldId="305"/>
        </pc:sldMkLst>
        <pc:spChg chg="del">
          <ac:chgData name="Aiza Safdar" userId="S::bt23009@qmul.ac.uk::ecad4e59-f2c8-4b7b-bd33-e9a82edb1676" providerId="AD" clId="Web-{1953FC7E-281D-FBCF-995F-80F8A84BFFDF}" dt="2024-02-29T21:56:24.483" v="143"/>
          <ac:spMkLst>
            <pc:docMk/>
            <pc:sldMk cId="1004631619" sldId="305"/>
            <ac:spMk id="3" creationId="{F2A39ACD-DDD8-1742-EBAD-D4FC38E0BE80}"/>
          </ac:spMkLst>
        </pc:spChg>
      </pc:sldChg>
      <pc:sldChg chg="addSp delSp modSp new del mod setBg">
        <pc:chgData name="Aiza Safdar" userId="S::bt23009@qmul.ac.uk::ecad4e59-f2c8-4b7b-bd33-e9a82edb1676" providerId="AD" clId="Web-{1953FC7E-281D-FBCF-995F-80F8A84BFFDF}" dt="2024-02-29T22:00:42.383" v="179"/>
        <pc:sldMkLst>
          <pc:docMk/>
          <pc:sldMk cId="3613120221" sldId="305"/>
        </pc:sldMkLst>
        <pc:spChg chg="mod">
          <ac:chgData name="Aiza Safdar" userId="S::bt23009@qmul.ac.uk::ecad4e59-f2c8-4b7b-bd33-e9a82edb1676" providerId="AD" clId="Web-{1953FC7E-281D-FBCF-995F-80F8A84BFFDF}" dt="2024-02-29T21:58:46.894" v="160"/>
          <ac:spMkLst>
            <pc:docMk/>
            <pc:sldMk cId="3613120221" sldId="305"/>
            <ac:spMk id="2" creationId="{03559B8E-D4A0-91EB-71B4-32497EF6F8BD}"/>
          </ac:spMkLst>
        </pc:spChg>
        <pc:spChg chg="mod">
          <ac:chgData name="Aiza Safdar" userId="S::bt23009@qmul.ac.uk::ecad4e59-f2c8-4b7b-bd33-e9a82edb1676" providerId="AD" clId="Web-{1953FC7E-281D-FBCF-995F-80F8A84BFFDF}" dt="2024-02-29T21:58:46.894" v="160"/>
          <ac:spMkLst>
            <pc:docMk/>
            <pc:sldMk cId="3613120221" sldId="305"/>
            <ac:spMk id="3" creationId="{2C14C6FF-C449-D1D0-66A2-10EFE6485A16}"/>
          </ac:spMkLst>
        </pc:spChg>
        <pc:spChg chg="add del">
          <ac:chgData name="Aiza Safdar" userId="S::bt23009@qmul.ac.uk::ecad4e59-f2c8-4b7b-bd33-e9a82edb1676" providerId="AD" clId="Web-{1953FC7E-281D-FBCF-995F-80F8A84BFFDF}" dt="2024-02-29T21:58:46.894" v="160"/>
          <ac:spMkLst>
            <pc:docMk/>
            <pc:sldMk cId="3613120221" sldId="305"/>
            <ac:spMk id="10" creationId="{D009D6D5-DAC2-4A8B-A17A-E206B9012D09}"/>
          </ac:spMkLst>
        </pc:spChg>
        <pc:spChg chg="add">
          <ac:chgData name="Aiza Safdar" userId="S::bt23009@qmul.ac.uk::ecad4e59-f2c8-4b7b-bd33-e9a82edb1676" providerId="AD" clId="Web-{1953FC7E-281D-FBCF-995F-80F8A84BFFDF}" dt="2024-02-29T21:58:46.894" v="160"/>
          <ac:spMkLst>
            <pc:docMk/>
            <pc:sldMk cId="3613120221" sldId="305"/>
            <ac:spMk id="15" creationId="{45D37F4E-DDB4-456B-97E0-9937730A039F}"/>
          </ac:spMkLst>
        </pc:spChg>
        <pc:spChg chg="add">
          <ac:chgData name="Aiza Safdar" userId="S::bt23009@qmul.ac.uk::ecad4e59-f2c8-4b7b-bd33-e9a82edb1676" providerId="AD" clId="Web-{1953FC7E-281D-FBCF-995F-80F8A84BFFDF}" dt="2024-02-29T21:58:46.894" v="160"/>
          <ac:spMkLst>
            <pc:docMk/>
            <pc:sldMk cId="3613120221" sldId="305"/>
            <ac:spMk id="17" creationId="{B2DD41CD-8F47-4F56-AD12-4E2FF7696987}"/>
          </ac:spMkLst>
        </pc:spChg>
        <pc:picChg chg="add mod">
          <ac:chgData name="Aiza Safdar" userId="S::bt23009@qmul.ac.uk::ecad4e59-f2c8-4b7b-bd33-e9a82edb1676" providerId="AD" clId="Web-{1953FC7E-281D-FBCF-995F-80F8A84BFFDF}" dt="2024-02-29T21:58:46.894" v="160"/>
          <ac:picMkLst>
            <pc:docMk/>
            <pc:sldMk cId="3613120221" sldId="305"/>
            <ac:picMk id="5" creationId="{E9227F82-02BC-5431-ACF9-DBDF3D9CA5B9}"/>
          </ac:picMkLst>
        </pc:picChg>
      </pc:sldChg>
      <pc:sldChg chg="addSp modSp new">
        <pc:chgData name="Aiza Safdar" userId="S::bt23009@qmul.ac.uk::ecad4e59-f2c8-4b7b-bd33-e9a82edb1676" providerId="AD" clId="Web-{1953FC7E-281D-FBCF-995F-80F8A84BFFDF}" dt="2024-02-29T22:01:22.432" v="182"/>
        <pc:sldMkLst>
          <pc:docMk/>
          <pc:sldMk cId="652222348" sldId="306"/>
        </pc:sldMkLst>
        <pc:spChg chg="mod">
          <ac:chgData name="Aiza Safdar" userId="S::bt23009@qmul.ac.uk::ecad4e59-f2c8-4b7b-bd33-e9a82edb1676" providerId="AD" clId="Web-{1953FC7E-281D-FBCF-995F-80F8A84BFFDF}" dt="2024-02-29T22:01:11.166" v="181" actId="20577"/>
          <ac:spMkLst>
            <pc:docMk/>
            <pc:sldMk cId="652222348" sldId="306"/>
            <ac:spMk id="2" creationId="{0D39045B-CB27-0C10-C035-009AB4897317}"/>
          </ac:spMkLst>
        </pc:spChg>
        <pc:spChg chg="mod">
          <ac:chgData name="Aiza Safdar" userId="S::bt23009@qmul.ac.uk::ecad4e59-f2c8-4b7b-bd33-e9a82edb1676" providerId="AD" clId="Web-{1953FC7E-281D-FBCF-995F-80F8A84BFFDF}" dt="2024-02-29T22:00:01.741" v="170" actId="20577"/>
          <ac:spMkLst>
            <pc:docMk/>
            <pc:sldMk cId="652222348" sldId="306"/>
            <ac:spMk id="3" creationId="{759BD985-74BD-56CC-50E5-FDAD7B7CE318}"/>
          </ac:spMkLst>
        </pc:spChg>
        <pc:picChg chg="add mod">
          <ac:chgData name="Aiza Safdar" userId="S::bt23009@qmul.ac.uk::ecad4e59-f2c8-4b7b-bd33-e9a82edb1676" providerId="AD" clId="Web-{1953FC7E-281D-FBCF-995F-80F8A84BFFDF}" dt="2024-02-29T22:00:48.930" v="180" actId="1076"/>
          <ac:picMkLst>
            <pc:docMk/>
            <pc:sldMk cId="652222348" sldId="306"/>
            <ac:picMk id="5" creationId="{5C9D332D-6F76-55B3-A54F-912FEE176A5C}"/>
          </ac:picMkLst>
        </pc:picChg>
        <pc:picChg chg="add">
          <ac:chgData name="Aiza Safdar" userId="S::bt23009@qmul.ac.uk::ecad4e59-f2c8-4b7b-bd33-e9a82edb1676" providerId="AD" clId="Web-{1953FC7E-281D-FBCF-995F-80F8A84BFFDF}" dt="2024-02-29T22:01:22.432" v="182"/>
          <ac:picMkLst>
            <pc:docMk/>
            <pc:sldMk cId="652222348" sldId="306"/>
            <ac:picMk id="7" creationId="{590C976F-29C4-03CE-F87E-461C355EEB46}"/>
          </ac:picMkLst>
        </pc:picChg>
      </pc:sldChg>
      <pc:sldChg chg="addSp modSp new">
        <pc:chgData name="Aiza Safdar" userId="S::bt23009@qmul.ac.uk::ecad4e59-f2c8-4b7b-bd33-e9a82edb1676" providerId="AD" clId="Web-{1953FC7E-281D-FBCF-995F-80F8A84BFFDF}" dt="2024-02-29T22:03:12.592" v="192"/>
        <pc:sldMkLst>
          <pc:docMk/>
          <pc:sldMk cId="1992772406" sldId="307"/>
        </pc:sldMkLst>
        <pc:spChg chg="mod">
          <ac:chgData name="Aiza Safdar" userId="S::bt23009@qmul.ac.uk::ecad4e59-f2c8-4b7b-bd33-e9a82edb1676" providerId="AD" clId="Web-{1953FC7E-281D-FBCF-995F-80F8A84BFFDF}" dt="2024-02-29T22:02:36.388" v="187" actId="20577"/>
          <ac:spMkLst>
            <pc:docMk/>
            <pc:sldMk cId="1992772406" sldId="307"/>
            <ac:spMk id="2" creationId="{2DF80FFF-C41D-58B8-FAE7-A22209D64217}"/>
          </ac:spMkLst>
        </pc:spChg>
        <pc:picChg chg="add mod">
          <ac:chgData name="Aiza Safdar" userId="S::bt23009@qmul.ac.uk::ecad4e59-f2c8-4b7b-bd33-e9a82edb1676" providerId="AD" clId="Web-{1953FC7E-281D-FBCF-995F-80F8A84BFFDF}" dt="2024-02-29T22:02:48.498" v="190" actId="1076"/>
          <ac:picMkLst>
            <pc:docMk/>
            <pc:sldMk cId="1992772406" sldId="307"/>
            <ac:picMk id="3" creationId="{89C575F2-98B5-F139-882B-5CA1B11415C7}"/>
          </ac:picMkLst>
        </pc:picChg>
        <pc:picChg chg="add">
          <ac:chgData name="Aiza Safdar" userId="S::bt23009@qmul.ac.uk::ecad4e59-f2c8-4b7b-bd33-e9a82edb1676" providerId="AD" clId="Web-{1953FC7E-281D-FBCF-995F-80F8A84BFFDF}" dt="2024-02-29T22:03:12.592" v="192"/>
          <ac:picMkLst>
            <pc:docMk/>
            <pc:sldMk cId="1992772406" sldId="307"/>
            <ac:picMk id="5" creationId="{C909D550-5E16-921D-D251-CBB4BB0575FB}"/>
          </ac:picMkLst>
        </pc:picChg>
      </pc:sldChg>
      <pc:sldChg chg="new del">
        <pc:chgData name="Aiza Safdar" userId="S::bt23009@qmul.ac.uk::ecad4e59-f2c8-4b7b-bd33-e9a82edb1676" providerId="AD" clId="Web-{1953FC7E-281D-FBCF-995F-80F8A84BFFDF}" dt="2024-02-29T22:01:30.542" v="183"/>
        <pc:sldMkLst>
          <pc:docMk/>
          <pc:sldMk cId="2345207636" sldId="307"/>
        </pc:sldMkLst>
      </pc:sldChg>
      <pc:sldChg chg="addSp modSp new">
        <pc:chgData name="Aiza Safdar" userId="S::bt23009@qmul.ac.uk::ecad4e59-f2c8-4b7b-bd33-e9a82edb1676" providerId="AD" clId="Web-{1953FC7E-281D-FBCF-995F-80F8A84BFFDF}" dt="2024-02-29T22:19:57.085" v="225"/>
        <pc:sldMkLst>
          <pc:docMk/>
          <pc:sldMk cId="187184301" sldId="308"/>
        </pc:sldMkLst>
        <pc:spChg chg="add">
          <ac:chgData name="Aiza Safdar" userId="S::bt23009@qmul.ac.uk::ecad4e59-f2c8-4b7b-bd33-e9a82edb1676" providerId="AD" clId="Web-{1953FC7E-281D-FBCF-995F-80F8A84BFFDF}" dt="2024-02-29T22:17:03.856" v="217"/>
          <ac:spMkLst>
            <pc:docMk/>
            <pc:sldMk cId="187184301" sldId="308"/>
            <ac:spMk id="3" creationId="{4672EE2A-045A-259E-8BCA-F97F973C1341}"/>
          </ac:spMkLst>
        </pc:spChg>
        <pc:spChg chg="add mod">
          <ac:chgData name="Aiza Safdar" userId="S::bt23009@qmul.ac.uk::ecad4e59-f2c8-4b7b-bd33-e9a82edb1676" providerId="AD" clId="Web-{1953FC7E-281D-FBCF-995F-80F8A84BFFDF}" dt="2024-02-29T22:19:36.600" v="223" actId="1076"/>
          <ac:spMkLst>
            <pc:docMk/>
            <pc:sldMk cId="187184301" sldId="308"/>
            <ac:spMk id="5" creationId="{ED889308-8257-53FF-05BA-00992BA30BA5}"/>
          </ac:spMkLst>
        </pc:spChg>
        <pc:spChg chg="add">
          <ac:chgData name="Aiza Safdar" userId="S::bt23009@qmul.ac.uk::ecad4e59-f2c8-4b7b-bd33-e9a82edb1676" providerId="AD" clId="Web-{1953FC7E-281D-FBCF-995F-80F8A84BFFDF}" dt="2024-02-29T22:17:22.528" v="219"/>
          <ac:spMkLst>
            <pc:docMk/>
            <pc:sldMk cId="187184301" sldId="308"/>
            <ac:spMk id="7" creationId="{6636E008-CE12-CAF2-5348-B1536CB6128E}"/>
          </ac:spMkLst>
        </pc:spChg>
        <pc:spChg chg="add">
          <ac:chgData name="Aiza Safdar" userId="S::bt23009@qmul.ac.uk::ecad4e59-f2c8-4b7b-bd33-e9a82edb1676" providerId="AD" clId="Web-{1953FC7E-281D-FBCF-995F-80F8A84BFFDF}" dt="2024-02-29T22:19:10.162" v="221"/>
          <ac:spMkLst>
            <pc:docMk/>
            <pc:sldMk cId="187184301" sldId="308"/>
            <ac:spMk id="9" creationId="{41413A55-1871-9097-BF76-6216FC600967}"/>
          </ac:spMkLst>
        </pc:spChg>
        <pc:spChg chg="add">
          <ac:chgData name="Aiza Safdar" userId="S::bt23009@qmul.ac.uk::ecad4e59-f2c8-4b7b-bd33-e9a82edb1676" providerId="AD" clId="Web-{1953FC7E-281D-FBCF-995F-80F8A84BFFDF}" dt="2024-02-29T22:19:24.318" v="222"/>
          <ac:spMkLst>
            <pc:docMk/>
            <pc:sldMk cId="187184301" sldId="308"/>
            <ac:spMk id="11" creationId="{55A88768-325E-7912-7931-4C3B0D8C9272}"/>
          </ac:spMkLst>
        </pc:spChg>
        <pc:picChg chg="add">
          <ac:chgData name="Aiza Safdar" userId="S::bt23009@qmul.ac.uk::ecad4e59-f2c8-4b7b-bd33-e9a82edb1676" providerId="AD" clId="Web-{1953FC7E-281D-FBCF-995F-80F8A84BFFDF}" dt="2024-02-29T22:19:57.085" v="225"/>
          <ac:picMkLst>
            <pc:docMk/>
            <pc:sldMk cId="187184301" sldId="308"/>
            <ac:picMk id="13" creationId="{F8D0F2A3-E72F-5414-4183-EE9E06A9E719}"/>
          </ac:picMkLst>
        </pc:picChg>
      </pc:sldChg>
      <pc:sldChg chg="modSp new del">
        <pc:chgData name="Aiza Safdar" userId="S::bt23009@qmul.ac.uk::ecad4e59-f2c8-4b7b-bd33-e9a82edb1676" providerId="AD" clId="Web-{1953FC7E-281D-FBCF-995F-80F8A84BFFDF}" dt="2024-02-29T22:08:21.197" v="205"/>
        <pc:sldMkLst>
          <pc:docMk/>
          <pc:sldMk cId="2240207415" sldId="308"/>
        </pc:sldMkLst>
        <pc:spChg chg="mod">
          <ac:chgData name="Aiza Safdar" userId="S::bt23009@qmul.ac.uk::ecad4e59-f2c8-4b7b-bd33-e9a82edb1676" providerId="AD" clId="Web-{1953FC7E-281D-FBCF-995F-80F8A84BFFDF}" dt="2024-02-29T22:07:59.243" v="202" actId="20577"/>
          <ac:spMkLst>
            <pc:docMk/>
            <pc:sldMk cId="2240207415" sldId="308"/>
            <ac:spMk id="2" creationId="{3B8801A4-65E2-FD79-2351-773C7759F036}"/>
          </ac:spMkLst>
        </pc:spChg>
      </pc:sldChg>
      <pc:sldChg chg="modSp new del">
        <pc:chgData name="Aiza Safdar" userId="S::bt23009@qmul.ac.uk::ecad4e59-f2c8-4b7b-bd33-e9a82edb1676" providerId="AD" clId="Web-{1953FC7E-281D-FBCF-995F-80F8A84BFFDF}" dt="2024-02-29T22:16:28.636" v="213"/>
        <pc:sldMkLst>
          <pc:docMk/>
          <pc:sldMk cId="2703294843" sldId="308"/>
        </pc:sldMkLst>
        <pc:spChg chg="mod">
          <ac:chgData name="Aiza Safdar" userId="S::bt23009@qmul.ac.uk::ecad4e59-f2c8-4b7b-bd33-e9a82edb1676" providerId="AD" clId="Web-{1953FC7E-281D-FBCF-995F-80F8A84BFFDF}" dt="2024-02-29T22:14:50.726" v="209" actId="20577"/>
          <ac:spMkLst>
            <pc:docMk/>
            <pc:sldMk cId="2703294843" sldId="308"/>
            <ac:spMk id="2" creationId="{7A3BB5E2-3D66-0EDA-E534-42C491DCCBD2}"/>
          </ac:spMkLst>
        </pc:spChg>
        <pc:spChg chg="mod">
          <ac:chgData name="Aiza Safdar" userId="S::bt23009@qmul.ac.uk::ecad4e59-f2c8-4b7b-bd33-e9a82edb1676" providerId="AD" clId="Web-{1953FC7E-281D-FBCF-995F-80F8A84BFFDF}" dt="2024-02-29T22:15:17.305" v="212" actId="20577"/>
          <ac:spMkLst>
            <pc:docMk/>
            <pc:sldMk cId="2703294843" sldId="308"/>
            <ac:spMk id="3" creationId="{3C0C8F6F-BCD7-1BDB-2629-2FC8242A7526}"/>
          </ac:spMkLst>
        </pc:spChg>
      </pc:sldChg>
      <pc:sldChg chg="new del">
        <pc:chgData name="Aiza Safdar" userId="S::bt23009@qmul.ac.uk::ecad4e59-f2c8-4b7b-bd33-e9a82edb1676" providerId="AD" clId="Web-{1953FC7E-281D-FBCF-995F-80F8A84BFFDF}" dt="2024-02-29T22:16:35.964" v="215"/>
        <pc:sldMkLst>
          <pc:docMk/>
          <pc:sldMk cId="3199626962" sldId="308"/>
        </pc:sldMkLst>
      </pc:sldChg>
      <pc:sldChg chg="new del">
        <pc:chgData name="Aiza Safdar" userId="S::bt23009@qmul.ac.uk::ecad4e59-f2c8-4b7b-bd33-e9a82edb1676" providerId="AD" clId="Web-{1953FC7E-281D-FBCF-995F-80F8A84BFFDF}" dt="2024-02-29T22:08:15.665" v="204"/>
        <pc:sldMkLst>
          <pc:docMk/>
          <pc:sldMk cId="2062547575" sldId="309"/>
        </pc:sldMkLst>
      </pc:sldChg>
      <pc:sldChg chg="addSp modSp new">
        <pc:chgData name="Aiza Safdar" userId="S::bt23009@qmul.ac.uk::ecad4e59-f2c8-4b7b-bd33-e9a82edb1676" providerId="AD" clId="Web-{1953FC7E-281D-FBCF-995F-80F8A84BFFDF}" dt="2024-02-29T22:22:00.558" v="231"/>
        <pc:sldMkLst>
          <pc:docMk/>
          <pc:sldMk cId="3856117519" sldId="309"/>
        </pc:sldMkLst>
        <pc:spChg chg="add">
          <ac:chgData name="Aiza Safdar" userId="S::bt23009@qmul.ac.uk::ecad4e59-f2c8-4b7b-bd33-e9a82edb1676" providerId="AD" clId="Web-{1953FC7E-281D-FBCF-995F-80F8A84BFFDF}" dt="2024-02-29T22:20:44.915" v="227"/>
          <ac:spMkLst>
            <pc:docMk/>
            <pc:sldMk cId="3856117519" sldId="309"/>
            <ac:spMk id="3" creationId="{F0CBA7FC-9C06-4201-F3E8-4D52FFC05BBC}"/>
          </ac:spMkLst>
        </pc:spChg>
        <pc:spChg chg="add">
          <ac:chgData name="Aiza Safdar" userId="S::bt23009@qmul.ac.uk::ecad4e59-f2c8-4b7b-bd33-e9a82edb1676" providerId="AD" clId="Web-{1953FC7E-281D-FBCF-995F-80F8A84BFFDF}" dt="2024-02-29T22:20:54.603" v="228"/>
          <ac:spMkLst>
            <pc:docMk/>
            <pc:sldMk cId="3856117519" sldId="309"/>
            <ac:spMk id="5" creationId="{498F1B9B-8A98-B15A-DEA7-FDB84EED0E11}"/>
          </ac:spMkLst>
        </pc:spChg>
        <pc:picChg chg="add ord">
          <ac:chgData name="Aiza Safdar" userId="S::bt23009@qmul.ac.uk::ecad4e59-f2c8-4b7b-bd33-e9a82edb1676" providerId="AD" clId="Web-{1953FC7E-281D-FBCF-995F-80F8A84BFFDF}" dt="2024-02-29T22:22:00.558" v="231"/>
          <ac:picMkLst>
            <pc:docMk/>
            <pc:sldMk cId="3856117519" sldId="309"/>
            <ac:picMk id="7" creationId="{7C4F55B1-C125-F652-ED3D-1A4B75517123}"/>
          </ac:picMkLst>
        </pc:picChg>
      </pc:sldChg>
      <pc:sldChg chg="addSp new">
        <pc:chgData name="Aiza Safdar" userId="S::bt23009@qmul.ac.uk::ecad4e59-f2c8-4b7b-bd33-e9a82edb1676" providerId="AD" clId="Web-{1953FC7E-281D-FBCF-995F-80F8A84BFFDF}" dt="2024-02-29T22:22:33.356" v="235"/>
        <pc:sldMkLst>
          <pc:docMk/>
          <pc:sldMk cId="2248050898" sldId="310"/>
        </pc:sldMkLst>
        <pc:picChg chg="add">
          <ac:chgData name="Aiza Safdar" userId="S::bt23009@qmul.ac.uk::ecad4e59-f2c8-4b7b-bd33-e9a82edb1676" providerId="AD" clId="Web-{1953FC7E-281D-FBCF-995F-80F8A84BFFDF}" dt="2024-02-29T22:22:20.465" v="233"/>
          <ac:picMkLst>
            <pc:docMk/>
            <pc:sldMk cId="2248050898" sldId="310"/>
            <ac:picMk id="3" creationId="{05971C71-CBD6-108B-17F2-D61F5922393E}"/>
          </ac:picMkLst>
        </pc:picChg>
        <pc:picChg chg="add">
          <ac:chgData name="Aiza Safdar" userId="S::bt23009@qmul.ac.uk::ecad4e59-f2c8-4b7b-bd33-e9a82edb1676" providerId="AD" clId="Web-{1953FC7E-281D-FBCF-995F-80F8A84BFFDF}" dt="2024-02-29T22:22:33.356" v="235"/>
          <ac:picMkLst>
            <pc:docMk/>
            <pc:sldMk cId="2248050898" sldId="310"/>
            <ac:picMk id="5" creationId="{E68C17BD-4684-B5CB-2A47-16B0FF1D8207}"/>
          </ac:picMkLst>
        </pc:picChg>
      </pc:sldChg>
      <pc:sldChg chg="addSp modSp new">
        <pc:chgData name="Aiza Safdar" userId="S::bt23009@qmul.ac.uk::ecad4e59-f2c8-4b7b-bd33-e9a82edb1676" providerId="AD" clId="Web-{1953FC7E-281D-FBCF-995F-80F8A84BFFDF}" dt="2024-02-29T22:23:46.734" v="242"/>
        <pc:sldMkLst>
          <pc:docMk/>
          <pc:sldMk cId="1764883977" sldId="311"/>
        </pc:sldMkLst>
        <pc:spChg chg="mod">
          <ac:chgData name="Aiza Safdar" userId="S::bt23009@qmul.ac.uk::ecad4e59-f2c8-4b7b-bd33-e9a82edb1676" providerId="AD" clId="Web-{1953FC7E-281D-FBCF-995F-80F8A84BFFDF}" dt="2024-02-29T22:23:28.468" v="238" actId="20577"/>
          <ac:spMkLst>
            <pc:docMk/>
            <pc:sldMk cId="1764883977" sldId="311"/>
            <ac:spMk id="2" creationId="{25B859CF-1A92-066B-6201-2A86F8E7FFAB}"/>
          </ac:spMkLst>
        </pc:spChg>
        <pc:spChg chg="mod">
          <ac:chgData name="Aiza Safdar" userId="S::bt23009@qmul.ac.uk::ecad4e59-f2c8-4b7b-bd33-e9a82edb1676" providerId="AD" clId="Web-{1953FC7E-281D-FBCF-995F-80F8A84BFFDF}" dt="2024-02-29T22:23:37.530" v="240" actId="20577"/>
          <ac:spMkLst>
            <pc:docMk/>
            <pc:sldMk cId="1764883977" sldId="311"/>
            <ac:spMk id="3" creationId="{046F5EB3-7089-B699-8E7D-BF23A0D730D9}"/>
          </ac:spMkLst>
        </pc:spChg>
        <pc:picChg chg="add">
          <ac:chgData name="Aiza Safdar" userId="S::bt23009@qmul.ac.uk::ecad4e59-f2c8-4b7b-bd33-e9a82edb1676" providerId="AD" clId="Web-{1953FC7E-281D-FBCF-995F-80F8A84BFFDF}" dt="2024-02-29T22:23:46.734" v="242"/>
          <ac:picMkLst>
            <pc:docMk/>
            <pc:sldMk cId="1764883977" sldId="311"/>
            <ac:picMk id="5" creationId="{E34EDA30-641C-A7A7-3CF2-740EF64BDB82}"/>
          </ac:picMkLst>
        </pc:picChg>
      </pc:sldChg>
      <pc:sldMasterChg chg="del delSldLayout">
        <pc:chgData name="Aiza Safdar" userId="S::bt23009@qmul.ac.uk::ecad4e59-f2c8-4b7b-bd33-e9a82edb1676" providerId="AD" clId="Web-{1953FC7E-281D-FBCF-995F-80F8A84BFFDF}" dt="2024-02-29T21:37:56.209" v="39"/>
        <pc:sldMasterMkLst>
          <pc:docMk/>
          <pc:sldMasterMk cId="676764014" sldId="2147483774"/>
        </pc:sldMasterMkLst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2463833434" sldId="2147483775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2208828188" sldId="2147483776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2025831282" sldId="2147483777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1899322751" sldId="2147483778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2188787108" sldId="2147483779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1678660249" sldId="2147483780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2579305650" sldId="2147483781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1457077230" sldId="2147483782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1932461274" sldId="2147483783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4080529129" sldId="2147483784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906598265" sldId="2147483785"/>
          </pc:sldLayoutMkLst>
        </pc:sldLayoutChg>
        <pc:sldLayoutChg chg="del">
          <pc:chgData name="Aiza Safdar" userId="S::bt23009@qmul.ac.uk::ecad4e59-f2c8-4b7b-bd33-e9a82edb1676" providerId="AD" clId="Web-{1953FC7E-281D-FBCF-995F-80F8A84BFFDF}" dt="2024-02-29T21:37:56.209" v="39"/>
          <pc:sldLayoutMkLst>
            <pc:docMk/>
            <pc:sldMasterMk cId="676764014" sldId="2147483774"/>
            <pc:sldLayoutMk cId="675719364" sldId="2147483786"/>
          </pc:sldLayoutMkLst>
        </pc:sldLayoutChg>
      </pc:sldMasterChg>
      <pc:sldMasterChg chg="add del addSldLayout delSldLayout modSldLayout">
        <pc:chgData name="Aiza Safdar" userId="S::bt23009@qmul.ac.uk::ecad4e59-f2c8-4b7b-bd33-e9a82edb1676" providerId="AD" clId="Web-{1953FC7E-281D-FBCF-995F-80F8A84BFFDF}" dt="2024-02-29T21:37:58.959" v="40"/>
        <pc:sldMasterMkLst>
          <pc:docMk/>
          <pc:sldMasterMk cId="396262608" sldId="2147483787"/>
        </pc:sldMasterMkLst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3200605025" sldId="214748378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2557593324" sldId="214748378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1422715797" sldId="214748379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2895849741" sldId="214748379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2243732227" sldId="2147483792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1318643906" sldId="214748379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4121343425" sldId="214748379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2994840074" sldId="2147483795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2048969896" sldId="214748379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1327076537" sldId="214748379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1949636781" sldId="214748379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7:58.959" v="40"/>
          <pc:sldLayoutMkLst>
            <pc:docMk/>
            <pc:sldMasterMk cId="396262608" sldId="2147483787"/>
            <pc:sldLayoutMk cId="3414643125" sldId="2147483799"/>
          </pc:sldLayoutMkLst>
        </pc:sldLayoutChg>
      </pc:sldMasterChg>
      <pc:sldMasterChg chg="add del addSldLayout delSldLayout modSldLayout">
        <pc:chgData name="Aiza Safdar" userId="S::bt23009@qmul.ac.uk::ecad4e59-f2c8-4b7b-bd33-e9a82edb1676" providerId="AD" clId="Web-{1953FC7E-281D-FBCF-995F-80F8A84BFFDF}" dt="2024-02-29T21:38:20.601" v="41"/>
        <pc:sldMasterMkLst>
          <pc:docMk/>
          <pc:sldMasterMk cId="1213312753" sldId="2147483800"/>
        </pc:sldMasterMkLst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3609888468" sldId="214748380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3370282326" sldId="2147483802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2268900381" sldId="214748380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487247045" sldId="214748380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4152875358" sldId="2147483805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3805088448" sldId="214748380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1743859747" sldId="214748380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1061237053" sldId="214748380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4037657870" sldId="214748380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303571230" sldId="214748381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119189415" sldId="214748381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0.601" v="41"/>
          <pc:sldLayoutMkLst>
            <pc:docMk/>
            <pc:sldMasterMk cId="1213312753" sldId="2147483800"/>
            <pc:sldLayoutMk cId="3013660279" sldId="2147483812"/>
          </pc:sldLayoutMkLst>
        </pc:sldLayoutChg>
      </pc:sldMasterChg>
      <pc:sldMasterChg chg="add del addSldLayout delSldLayout modSldLayout">
        <pc:chgData name="Aiza Safdar" userId="S::bt23009@qmul.ac.uk::ecad4e59-f2c8-4b7b-bd33-e9a82edb1676" providerId="AD" clId="Web-{1953FC7E-281D-FBCF-995F-80F8A84BFFDF}" dt="2024-02-29T21:38:23.382" v="42"/>
        <pc:sldMasterMkLst>
          <pc:docMk/>
          <pc:sldMasterMk cId="3226644314" sldId="2147483813"/>
        </pc:sldMasterMkLst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1154631383" sldId="214748381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1029873515" sldId="2147483815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518321861" sldId="214748381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75906863" sldId="214748381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3358217394" sldId="214748381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2437986810" sldId="214748381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294455601" sldId="214748382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910349434" sldId="214748382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3801813287" sldId="2147483822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3793441606" sldId="214748382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2766978811" sldId="214748382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23.382" v="42"/>
          <pc:sldLayoutMkLst>
            <pc:docMk/>
            <pc:sldMasterMk cId="3226644314" sldId="2147483813"/>
            <pc:sldLayoutMk cId="791114553" sldId="2147483825"/>
          </pc:sldLayoutMkLst>
        </pc:sldLayoutChg>
      </pc:sldMasterChg>
      <pc:sldMasterChg chg="add del addSldLayout delSldLayout modSldLayout">
        <pc:chgData name="Aiza Safdar" userId="S::bt23009@qmul.ac.uk::ecad4e59-f2c8-4b7b-bd33-e9a82edb1676" providerId="AD" clId="Web-{1953FC7E-281D-FBCF-995F-80F8A84BFFDF}" dt="2024-02-29T21:38:30.851" v="43"/>
        <pc:sldMasterMkLst>
          <pc:docMk/>
          <pc:sldMasterMk cId="3062759420" sldId="2147483826"/>
        </pc:sldMasterMkLst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792792107" sldId="214748382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555555756" sldId="214748382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3463210009" sldId="214748382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126001635" sldId="214748383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2592149836" sldId="214748383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2004091889" sldId="2147483832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4213097185" sldId="214748383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1574047331" sldId="214748383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78373794" sldId="2147483835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2898796472" sldId="214748383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3896704876" sldId="214748383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0.851" v="43"/>
          <pc:sldLayoutMkLst>
            <pc:docMk/>
            <pc:sldMasterMk cId="3062759420" sldId="2147483826"/>
            <pc:sldLayoutMk cId="1927856128" sldId="2147483838"/>
          </pc:sldLayoutMkLst>
        </pc:sldLayoutChg>
      </pc:sldMasterChg>
      <pc:sldMasterChg chg="add del addSldLayout delSldLayout modSldLayout">
        <pc:chgData name="Aiza Safdar" userId="S::bt23009@qmul.ac.uk::ecad4e59-f2c8-4b7b-bd33-e9a82edb1676" providerId="AD" clId="Web-{1953FC7E-281D-FBCF-995F-80F8A84BFFDF}" dt="2024-02-29T21:38:36.633" v="44"/>
        <pc:sldMasterMkLst>
          <pc:docMk/>
          <pc:sldMasterMk cId="323763714" sldId="2147483839"/>
        </pc:sldMasterMkLst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2418932602" sldId="214748384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2259109930" sldId="214748384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1351389955" sldId="2147483842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443360639" sldId="214748384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509756487" sldId="214748384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3894117125" sldId="2147483845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577515579" sldId="214748384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2334230163" sldId="214748384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376608897" sldId="214748384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1662802706" sldId="214748384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2494593425" sldId="214748385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36.633" v="44"/>
          <pc:sldLayoutMkLst>
            <pc:docMk/>
            <pc:sldMasterMk cId="323763714" sldId="2147483839"/>
            <pc:sldLayoutMk cId="1851966656" sldId="2147483851"/>
          </pc:sldLayoutMkLst>
        </pc:sldLayoutChg>
      </pc:sldMasterChg>
      <pc:sldMasterChg chg="add del addSldLayout delSldLayout modSldLayout">
        <pc:chgData name="Aiza Safdar" userId="S::bt23009@qmul.ac.uk::ecad4e59-f2c8-4b7b-bd33-e9a82edb1676" providerId="AD" clId="Web-{1953FC7E-281D-FBCF-995F-80F8A84BFFDF}" dt="2024-02-29T21:38:55.696" v="45"/>
        <pc:sldMasterMkLst>
          <pc:docMk/>
          <pc:sldMasterMk cId="1760573548" sldId="2147483852"/>
        </pc:sldMasterMkLst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2565821961" sldId="214748385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2976539800" sldId="214748385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3783151889" sldId="2147483855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3749104401" sldId="214748385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922634208" sldId="214748385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1715713885" sldId="214748385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3800524252" sldId="214748385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4275698601" sldId="214748386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523640026" sldId="214748386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3414973002" sldId="2147483862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2197748913" sldId="214748386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38:55.696" v="45"/>
          <pc:sldLayoutMkLst>
            <pc:docMk/>
            <pc:sldMasterMk cId="1760573548" sldId="2147483852"/>
            <pc:sldLayoutMk cId="631708162" sldId="2147483864"/>
          </pc:sldLayoutMkLst>
        </pc:sldLayoutChg>
      </pc:sldMasterChg>
      <pc:sldMasterChg chg="add del addSldLayout delSldLayout modSldLayout">
        <pc:chgData name="Aiza Safdar" userId="S::bt23009@qmul.ac.uk::ecad4e59-f2c8-4b7b-bd33-e9a82edb1676" providerId="AD" clId="Web-{1953FC7E-281D-FBCF-995F-80F8A84BFFDF}" dt="2024-02-29T21:45:38.554" v="74"/>
        <pc:sldMasterMkLst>
          <pc:docMk/>
          <pc:sldMasterMk cId="417200029" sldId="2147483865"/>
        </pc:sldMasterMkLst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858148107" sldId="214748386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4288190142" sldId="214748386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1121400909" sldId="214748386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109084947" sldId="214748386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2241434726" sldId="214748387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2450450350" sldId="214748387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1504803249" sldId="2147483872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2531198211" sldId="214748387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1223295954" sldId="214748387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652295991" sldId="2147483875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2319174778" sldId="214748387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38.554" v="74"/>
          <pc:sldLayoutMkLst>
            <pc:docMk/>
            <pc:sldMasterMk cId="417200029" sldId="2147483865"/>
            <pc:sldLayoutMk cId="2789768035" sldId="2147483877"/>
          </pc:sldLayoutMkLst>
        </pc:sldLayoutChg>
      </pc:sldMasterChg>
      <pc:sldMasterChg chg="add del addSldLayout delSldLayout modSldLayout">
        <pc:chgData name="Aiza Safdar" userId="S::bt23009@qmul.ac.uk::ecad4e59-f2c8-4b7b-bd33-e9a82edb1676" providerId="AD" clId="Web-{1953FC7E-281D-FBCF-995F-80F8A84BFFDF}" dt="2024-02-29T21:45:40.976" v="75"/>
        <pc:sldMasterMkLst>
          <pc:docMk/>
          <pc:sldMasterMk cId="3209212283" sldId="2147483878"/>
        </pc:sldMasterMkLst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474582038" sldId="214748387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3995398301" sldId="2147483880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2645586909" sldId="2147483881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2569372064" sldId="2147483882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2323136505" sldId="2147483883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3194866626" sldId="2147483884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1691219186" sldId="2147483885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3310333820" sldId="2147483886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734671147" sldId="2147483887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4050245197" sldId="2147483888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2639847412" sldId="2147483889"/>
          </pc:sldLayoutMkLst>
        </pc:sldLayoutChg>
        <pc:sldLayoutChg chg="add del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3209212283" sldId="2147483878"/>
            <pc:sldLayoutMk cId="2091444165" sldId="2147483890"/>
          </pc:sldLayoutMkLst>
        </pc:sldLayoutChg>
      </pc:sldMasterChg>
      <pc:sldMasterChg chg="add addSldLayout modSldLayout">
        <pc:chgData name="Aiza Safdar" userId="S::bt23009@qmul.ac.uk::ecad4e59-f2c8-4b7b-bd33-e9a82edb1676" providerId="AD" clId="Web-{1953FC7E-281D-FBCF-995F-80F8A84BFFDF}" dt="2024-02-29T21:45:40.976" v="75"/>
        <pc:sldMasterMkLst>
          <pc:docMk/>
          <pc:sldMasterMk cId="551036907" sldId="2147483891"/>
        </pc:sldMasterMkLst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642638764" sldId="2147483892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1941722694" sldId="2147483893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844568276" sldId="2147483894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2092009113" sldId="2147483895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3910317436" sldId="2147483896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1303436354" sldId="2147483897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2137795769" sldId="2147483898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1067809831" sldId="2147483899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1372053248" sldId="2147483900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707704301" sldId="2147483901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2459212554" sldId="2147483902"/>
          </pc:sldLayoutMkLst>
        </pc:sldLayoutChg>
        <pc:sldLayoutChg chg="add mod replId">
          <pc:chgData name="Aiza Safdar" userId="S::bt23009@qmul.ac.uk::ecad4e59-f2c8-4b7b-bd33-e9a82edb1676" providerId="AD" clId="Web-{1953FC7E-281D-FBCF-995F-80F8A84BFFDF}" dt="2024-02-29T21:45:40.976" v="75"/>
          <pc:sldLayoutMkLst>
            <pc:docMk/>
            <pc:sldMasterMk cId="551036907" sldId="2147483891"/>
            <pc:sldLayoutMk cId="2163792035" sldId="2147483903"/>
          </pc:sldLayoutMkLst>
        </pc:sldLayoutChg>
      </pc:sldMasterChg>
    </pc:docChg>
  </pc:docChgLst>
  <pc:docChgLst>
    <pc:chgData name="Aiza Safdar" userId="S::bt23009@qmul.ac.uk::ecad4e59-f2c8-4b7b-bd33-e9a82edb1676" providerId="AD" clId="Web-{302F4EBD-540F-44E5-BD9D-DDD8083245EC}"/>
    <pc:docChg chg="modSld">
      <pc:chgData name="Aiza Safdar" userId="S::bt23009@qmul.ac.uk::ecad4e59-f2c8-4b7b-bd33-e9a82edb1676" providerId="AD" clId="Web-{302F4EBD-540F-44E5-BD9D-DDD8083245EC}" dt="2024-02-29T20:01:49.681" v="8" actId="1076"/>
      <pc:docMkLst>
        <pc:docMk/>
      </pc:docMkLst>
      <pc:sldChg chg="addSp delSp modSp">
        <pc:chgData name="Aiza Safdar" userId="S::bt23009@qmul.ac.uk::ecad4e59-f2c8-4b7b-bd33-e9a82edb1676" providerId="AD" clId="Web-{302F4EBD-540F-44E5-BD9D-DDD8083245EC}" dt="2024-02-29T20:01:49.681" v="8" actId="1076"/>
        <pc:sldMkLst>
          <pc:docMk/>
          <pc:sldMk cId="0" sldId="274"/>
        </pc:sldMkLst>
        <pc:picChg chg="add del mod">
          <ac:chgData name="Aiza Safdar" userId="S::bt23009@qmul.ac.uk::ecad4e59-f2c8-4b7b-bd33-e9a82edb1676" providerId="AD" clId="Web-{302F4EBD-540F-44E5-BD9D-DDD8083245EC}" dt="2024-02-29T20:01:35.508" v="4"/>
          <ac:picMkLst>
            <pc:docMk/>
            <pc:sldMk cId="0" sldId="274"/>
            <ac:picMk id="2" creationId="{B24F2F7F-3C65-DABD-560D-DC2B8933790E}"/>
          </ac:picMkLst>
        </pc:picChg>
        <pc:picChg chg="add mod">
          <ac:chgData name="Aiza Safdar" userId="S::bt23009@qmul.ac.uk::ecad4e59-f2c8-4b7b-bd33-e9a82edb1676" providerId="AD" clId="Web-{302F4EBD-540F-44E5-BD9D-DDD8083245EC}" dt="2024-02-29T20:01:49.681" v="8" actId="1076"/>
          <ac:picMkLst>
            <pc:docMk/>
            <pc:sldMk cId="0" sldId="274"/>
            <ac:picMk id="5" creationId="{58624067-ECF5-2877-7E72-F08601052D83}"/>
          </ac:picMkLst>
        </pc:picChg>
        <pc:picChg chg="del">
          <ac:chgData name="Aiza Safdar" userId="S::bt23009@qmul.ac.uk::ecad4e59-f2c8-4b7b-bd33-e9a82edb1676" providerId="AD" clId="Web-{302F4EBD-540F-44E5-BD9D-DDD8083245EC}" dt="2024-02-29T19:58:26.643" v="0"/>
          <ac:picMkLst>
            <pc:docMk/>
            <pc:sldMk cId="0" sldId="274"/>
            <ac:picMk id="223" creationId="{00000000-0000-0000-0000-000000000000}"/>
          </ac:picMkLst>
        </pc:picChg>
      </pc:sldChg>
    </pc:docChg>
  </pc:docChgLst>
  <pc:docChgLst>
    <pc:chgData name="Camila Ballenghien" userId="S::bt23801@qmul.ac.uk::806e835b-5096-4279-aa7e-65ede4e84cea" providerId="AD" clId="Web-{38D70348-56C2-44B4-B1F9-CF50ACF5FB87}"/>
    <pc:docChg chg="addSld delSld modSld sldOrd addMainMaster delMainMaster">
      <pc:chgData name="Camila Ballenghien" userId="S::bt23801@qmul.ac.uk::806e835b-5096-4279-aa7e-65ede4e84cea" providerId="AD" clId="Web-{38D70348-56C2-44B4-B1F9-CF50ACF5FB87}" dt="2024-02-29T19:15:44.787" v="203" actId="20577"/>
      <pc:docMkLst>
        <pc:docMk/>
      </pc:docMkLst>
      <pc:sldChg chg="modSp mod modClrScheme chgLayout">
        <pc:chgData name="Camila Ballenghien" userId="S::bt23801@qmul.ac.uk::806e835b-5096-4279-aa7e-65ede4e84cea" providerId="AD" clId="Web-{38D70348-56C2-44B4-B1F9-CF50ACF5FB87}" dt="2024-02-29T19:07:05.571" v="73" actId="20577"/>
        <pc:sldMkLst>
          <pc:docMk/>
          <pc:sldMk cId="0" sldId="256"/>
        </pc:sldMkLst>
        <pc:spChg chg="mod ord">
          <ac:chgData name="Camila Ballenghien" userId="S::bt23801@qmul.ac.uk::806e835b-5096-4279-aa7e-65ede4e84cea" providerId="AD" clId="Web-{38D70348-56C2-44B4-B1F9-CF50ACF5FB87}" dt="2024-02-29T19:06:48.227" v="70" actId="20577"/>
          <ac:spMkLst>
            <pc:docMk/>
            <pc:sldMk cId="0" sldId="256"/>
            <ac:spMk id="85" creationId="{00000000-0000-0000-0000-000000000000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9:07:05.571" v="73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mod modClrScheme setClrOvrMap delDesignElem chgLayout">
        <pc:chgData name="Camila Ballenghien" userId="S::bt23801@qmul.ac.uk::806e835b-5096-4279-aa7e-65ede4e84cea" providerId="AD" clId="Web-{38D70348-56C2-44B4-B1F9-CF50ACF5FB87}" dt="2024-02-29T18:58:38.887" v="20" actId="1076"/>
        <pc:sldMkLst>
          <pc:docMk/>
          <pc:sldMk cId="0" sldId="257"/>
        </pc:sldMkLst>
        <pc:spChg chg="add mod">
          <ac:chgData name="Camila Ballenghien" userId="S::bt23801@qmul.ac.uk::806e835b-5096-4279-aa7e-65ede4e84cea" providerId="AD" clId="Web-{38D70348-56C2-44B4-B1F9-CF50ACF5FB87}" dt="2024-02-29T18:58:32.215" v="18" actId="20577"/>
          <ac:spMkLst>
            <pc:docMk/>
            <pc:sldMk cId="0" sldId="257"/>
            <ac:spMk id="2" creationId="{27F6E686-A223-5D74-F562-D26907F4D8B3}"/>
          </ac:spMkLst>
        </pc:spChg>
        <pc:spChg chg="del mod ord">
          <ac:chgData name="Camila Ballenghien" userId="S::bt23801@qmul.ac.uk::806e835b-5096-4279-aa7e-65ede4e84cea" providerId="AD" clId="Web-{38D70348-56C2-44B4-B1F9-CF50ACF5FB87}" dt="2024-02-29T18:58:19.918" v="14"/>
          <ac:spMkLst>
            <pc:docMk/>
            <pc:sldMk cId="0" sldId="257"/>
            <ac:spMk id="92" creationId="{00000000-0000-0000-0000-000000000000}"/>
          </ac:spMkLst>
        </pc:spChg>
        <pc:spChg chg="del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57"/>
            <ac:spMk id="102" creationId="{6DCB64DE-FB3A-4D83-9241-A0D26824BE54}"/>
          </ac:spMkLst>
        </pc:spChg>
        <pc:spChg chg="del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57"/>
            <ac:spMk id="104" creationId="{5E94C64B-831C-45FA-B484-591F4D577C60}"/>
          </ac:spMkLst>
        </pc:spChg>
        <pc:spChg chg="add">
          <ac:chgData name="Camila Ballenghien" userId="S::bt23801@qmul.ac.uk::806e835b-5096-4279-aa7e-65ede4e84cea" providerId="AD" clId="Web-{38D70348-56C2-44B4-B1F9-CF50ACF5FB87}" dt="2024-02-29T18:57:40.479" v="2"/>
          <ac:spMkLst>
            <pc:docMk/>
            <pc:sldMk cId="0" sldId="257"/>
            <ac:spMk id="108" creationId="{19D32F93-50AC-4C46-A5DB-291C60DDB7BD}"/>
          </ac:spMkLst>
        </pc:spChg>
        <pc:spChg chg="add del">
          <ac:chgData name="Camila Ballenghien" userId="S::bt23801@qmul.ac.uk::806e835b-5096-4279-aa7e-65ede4e84cea" providerId="AD" clId="Web-{38D70348-56C2-44B4-B1F9-CF50ACF5FB87}" dt="2024-02-29T18:57:43.714" v="3"/>
          <ac:spMkLst>
            <pc:docMk/>
            <pc:sldMk cId="0" sldId="257"/>
            <ac:spMk id="110" creationId="{827DC2C4-B485-428A-BF4A-472D2967F47F}"/>
          </ac:spMkLst>
        </pc:spChg>
        <pc:spChg chg="add del">
          <ac:chgData name="Camila Ballenghien" userId="S::bt23801@qmul.ac.uk::806e835b-5096-4279-aa7e-65ede4e84cea" providerId="AD" clId="Web-{38D70348-56C2-44B4-B1F9-CF50ACF5FB87}" dt="2024-02-29T18:58:37.340" v="19"/>
          <ac:spMkLst>
            <pc:docMk/>
            <pc:sldMk cId="0" sldId="257"/>
            <ac:spMk id="112" creationId="{EE04B5EB-F158-4507-90DD-BD23620C7CC9}"/>
          </ac:spMkLst>
        </pc:spChg>
        <pc:grpChg chg="del">
          <ac:chgData name="Camila Ballenghien" userId="S::bt23801@qmul.ac.uk::806e835b-5096-4279-aa7e-65ede4e84cea" providerId="AD" clId="Web-{38D70348-56C2-44B4-B1F9-CF50ACF5FB87}" dt="2024-02-29T18:57:31.276" v="1"/>
          <ac:grpSpMkLst>
            <pc:docMk/>
            <pc:sldMk cId="0" sldId="257"/>
            <ac:grpSpMk id="106" creationId="{AC96E397-7705-43C9-AC81-FA8EF1951DD2}"/>
          </ac:grpSpMkLst>
        </pc:grpChg>
        <pc:picChg chg="mod">
          <ac:chgData name="Camila Ballenghien" userId="S::bt23801@qmul.ac.uk::806e835b-5096-4279-aa7e-65ede4e84cea" providerId="AD" clId="Web-{38D70348-56C2-44B4-B1F9-CF50ACF5FB87}" dt="2024-02-29T18:58:38.887" v="20" actId="1076"/>
          <ac:picMkLst>
            <pc:docMk/>
            <pc:sldMk cId="0" sldId="257"/>
            <ac:picMk id="3" creationId="{D889DD3F-1178-BE6D-A923-BF3B8B233220}"/>
          </ac:picMkLst>
        </pc:picChg>
        <pc:cxnChg chg="del">
          <ac:chgData name="Camila Ballenghien" userId="S::bt23801@qmul.ac.uk::806e835b-5096-4279-aa7e-65ede4e84cea" providerId="AD" clId="Web-{38D70348-56C2-44B4-B1F9-CF50ACF5FB87}" dt="2024-02-29T18:57:31.276" v="1"/>
          <ac:cxnSpMkLst>
            <pc:docMk/>
            <pc:sldMk cId="0" sldId="257"/>
            <ac:cxnSpMk id="94" creationId="{0512F9CB-A1A0-4043-A103-F6A4B94B695A}"/>
          </ac:cxnSpMkLst>
        </pc:cxnChg>
        <pc:cxnChg chg="del">
          <ac:chgData name="Camila Ballenghien" userId="S::bt23801@qmul.ac.uk::806e835b-5096-4279-aa7e-65ede4e84cea" providerId="AD" clId="Web-{38D70348-56C2-44B4-B1F9-CF50ACF5FB87}" dt="2024-02-29T18:57:31.276" v="1"/>
          <ac:cxnSpMkLst>
            <pc:docMk/>
            <pc:sldMk cId="0" sldId="257"/>
            <ac:cxnSpMk id="95" creationId="{ADBE6588-EE16-4389-857C-86A156D49E5D}"/>
          </ac:cxnSpMkLst>
        </pc:cxnChg>
        <pc:cxnChg chg="del">
          <ac:chgData name="Camila Ballenghien" userId="S::bt23801@qmul.ac.uk::806e835b-5096-4279-aa7e-65ede4e84cea" providerId="AD" clId="Web-{38D70348-56C2-44B4-B1F9-CF50ACF5FB87}" dt="2024-02-29T18:57:31.276" v="1"/>
          <ac:cxnSpMkLst>
            <pc:docMk/>
            <pc:sldMk cId="0" sldId="257"/>
            <ac:cxnSpMk id="96" creationId="{17FD48D2-B0A7-413D-B947-AA55AC1296D5}"/>
          </ac:cxnSpMkLst>
        </pc:cxnChg>
        <pc:cxnChg chg="del">
          <ac:chgData name="Camila Ballenghien" userId="S::bt23801@qmul.ac.uk::806e835b-5096-4279-aa7e-65ede4e84cea" providerId="AD" clId="Web-{38D70348-56C2-44B4-B1F9-CF50ACF5FB87}" dt="2024-02-29T18:57:31.276" v="1"/>
          <ac:cxnSpMkLst>
            <pc:docMk/>
            <pc:sldMk cId="0" sldId="257"/>
            <ac:cxnSpMk id="98" creationId="{2BE668D0-D906-4EEE-B32F-8C028624B837}"/>
          </ac:cxnSpMkLst>
        </pc:cxnChg>
        <pc:cxnChg chg="del">
          <ac:chgData name="Camila Ballenghien" userId="S::bt23801@qmul.ac.uk::806e835b-5096-4279-aa7e-65ede4e84cea" providerId="AD" clId="Web-{38D70348-56C2-44B4-B1F9-CF50ACF5FB87}" dt="2024-02-29T18:57:31.276" v="1"/>
          <ac:cxnSpMkLst>
            <pc:docMk/>
            <pc:sldMk cId="0" sldId="257"/>
            <ac:cxnSpMk id="100" creationId="{D1DE67A3-B8F6-4CFD-A8E0-D15200F23152}"/>
          </ac:cxnSpMkLst>
        </pc:cxn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58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58"/>
            <ac:spMk id="98" creationId="{00000000-0000-0000-0000-000000000000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58"/>
            <ac:spMk id="99" creationId="{00000000-0000-0000-0000-000000000000}"/>
          </ac:spMkLst>
        </pc:spChg>
      </pc:sldChg>
      <pc:sldChg chg="addSp delSp modSp mod modClrScheme chgLayout">
        <pc:chgData name="Camila Ballenghien" userId="S::bt23801@qmul.ac.uk::806e835b-5096-4279-aa7e-65ede4e84cea" providerId="AD" clId="Web-{38D70348-56C2-44B4-B1F9-CF50ACF5FB87}" dt="2024-02-29T19:03:52.379" v="48" actId="1076"/>
        <pc:sldMkLst>
          <pc:docMk/>
          <pc:sldMk cId="0" sldId="259"/>
        </pc:sldMkLst>
        <pc:spChg chg="add del mod">
          <ac:chgData name="Camila Ballenghien" userId="S::bt23801@qmul.ac.uk::806e835b-5096-4279-aa7e-65ede4e84cea" providerId="AD" clId="Web-{38D70348-56C2-44B4-B1F9-CF50ACF5FB87}" dt="2024-02-29T19:01:37.141" v="43"/>
          <ac:spMkLst>
            <pc:docMk/>
            <pc:sldMk cId="0" sldId="259"/>
            <ac:spMk id="4" creationId="{FAAC24E0-2AD1-C2AA-5AAF-CAEB92459ED7}"/>
          </ac:spMkLst>
        </pc:spChg>
        <pc:spChg chg="del mod ord">
          <ac:chgData name="Camila Ballenghien" userId="S::bt23801@qmul.ac.uk::806e835b-5096-4279-aa7e-65ede4e84cea" providerId="AD" clId="Web-{38D70348-56C2-44B4-B1F9-CF50ACF5FB87}" dt="2024-02-29T19:01:32.547" v="42"/>
          <ac:spMkLst>
            <pc:docMk/>
            <pc:sldMk cId="0" sldId="259"/>
            <ac:spMk id="108" creationId="{00000000-0000-0000-0000-000000000000}"/>
          </ac:spMkLst>
        </pc:spChg>
        <pc:picChg chg="mod">
          <ac:chgData name="Camila Ballenghien" userId="S::bt23801@qmul.ac.uk::806e835b-5096-4279-aa7e-65ede4e84cea" providerId="AD" clId="Web-{38D70348-56C2-44B4-B1F9-CF50ACF5FB87}" dt="2024-02-29T19:03:52.379" v="48" actId="1076"/>
          <ac:picMkLst>
            <pc:docMk/>
            <pc:sldMk cId="0" sldId="259"/>
            <ac:picMk id="2" creationId="{05307399-6735-62A9-26D4-6C3BB190B56D}"/>
          </ac:picMkLst>
        </pc:pic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0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60"/>
            <ac:spMk id="115" creationId="{00000000-0000-0000-0000-000000000000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60"/>
            <ac:spMk id="116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1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61"/>
            <ac:spMk id="121" creationId="{00000000-0000-0000-0000-000000000000}"/>
          </ac:spMkLst>
        </pc:spChg>
      </pc:sldChg>
      <pc:sldChg chg="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2"/>
        </pc:sldMkLst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3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63"/>
            <ac:spMk id="139" creationId="{00000000-0000-0000-0000-000000000000}"/>
          </ac:spMkLst>
        </pc:spChg>
      </pc:sldChg>
      <pc:sldChg chg="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4"/>
        </pc:sldMkLst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5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65"/>
            <ac:spMk id="153" creationId="{00000000-0000-0000-0000-000000000000}"/>
          </ac:spMkLst>
        </pc:spChg>
      </pc:sldChg>
      <pc:sldChg chg="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6"/>
        </pc:sldMkLst>
      </pc:sldChg>
      <pc:sldChg chg="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7"/>
        </pc:sldMkLst>
      </pc:sldChg>
      <pc:sldChg chg="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8"/>
        </pc:sldMkLst>
      </pc:sldChg>
      <pc:sldChg chg="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69"/>
        </pc:sldMkLst>
      </pc:sldChg>
      <pc:sldChg chg="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70"/>
        </pc:sldMkLst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71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71"/>
            <ac:spMk id="185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72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72"/>
            <ac:spMk id="196" creationId="{00000000-0000-0000-0000-000000000000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72"/>
            <ac:spMk id="197" creationId="{00000000-0000-0000-0000-000000000000}"/>
          </ac:spMkLst>
        </pc:spChg>
      </pc:sldChg>
      <pc:sldChg chg="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73"/>
        </pc:sldMkLst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74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74"/>
            <ac:spMk id="222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75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75"/>
            <ac:spMk id="228" creationId="{00000000-0000-0000-0000-000000000000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75"/>
            <ac:spMk id="229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0" sldId="276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76"/>
            <ac:spMk id="234" creationId="{00000000-0000-0000-0000-000000000000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0" sldId="276"/>
            <ac:spMk id="235" creationId="{00000000-0000-0000-0000-000000000000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9:07:17.368" v="76" actId="20577"/>
        <pc:sldMkLst>
          <pc:docMk/>
          <pc:sldMk cId="2132007517" sldId="277"/>
        </pc:sldMkLst>
        <pc:spChg chg="mod ord">
          <ac:chgData name="Camila Ballenghien" userId="S::bt23801@qmul.ac.uk::806e835b-5096-4279-aa7e-65ede4e84cea" providerId="AD" clId="Web-{38D70348-56C2-44B4-B1F9-CF50ACF5FB87}" dt="2024-02-29T19:07:08.837" v="74" actId="20577"/>
          <ac:spMkLst>
            <pc:docMk/>
            <pc:sldMk cId="2132007517" sldId="277"/>
            <ac:spMk id="2" creationId="{D9B49132-0F9E-CD1C-79B7-CA7E6CAD48EB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9:07:17.368" v="76" actId="20577"/>
          <ac:spMkLst>
            <pc:docMk/>
            <pc:sldMk cId="2132007517" sldId="277"/>
            <ac:spMk id="3" creationId="{19504966-F81F-B8F5-C47D-FDA5B6DCC8BC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3371622119" sldId="278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3371622119" sldId="278"/>
            <ac:spMk id="2" creationId="{D9B49132-0F9E-CD1C-79B7-CA7E6CAD48EB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3371622119" sldId="278"/>
            <ac:spMk id="3" creationId="{19504966-F81F-B8F5-C47D-FDA5B6DCC8BC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3492741937" sldId="279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3492741937" sldId="279"/>
            <ac:spMk id="2" creationId="{B3B7794E-E19E-ED7E-FF54-DD7363496B58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3492741937" sldId="279"/>
            <ac:spMk id="3" creationId="{BA56EDBF-8A56-1AE0-27F5-5B2FD7717D57}"/>
          </ac:spMkLst>
        </pc:spChg>
      </pc:sldChg>
      <pc:sldChg chg="modSp del mod modClrScheme chgLayout">
        <pc:chgData name="Camila Ballenghien" userId="S::bt23801@qmul.ac.uk::806e835b-5096-4279-aa7e-65ede4e84cea" providerId="AD" clId="Web-{38D70348-56C2-44B4-B1F9-CF50ACF5FB87}" dt="2024-02-29T19:03:00.018" v="44"/>
        <pc:sldMkLst>
          <pc:docMk/>
          <pc:sldMk cId="2346381438" sldId="280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2346381438" sldId="280"/>
            <ac:spMk id="2" creationId="{B3B7794E-E19E-ED7E-FF54-DD7363496B58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1435960955" sldId="282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1435960955" sldId="282"/>
            <ac:spMk id="2" creationId="{0FDC750D-C613-AF6C-CD57-7EFB1897B72D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1435960955" sldId="282"/>
            <ac:spMk id="3" creationId="{7933067F-A56F-F2F0-2F8E-6DC1A4B67567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30446161" sldId="283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30446161" sldId="283"/>
            <ac:spMk id="2" creationId="{CEE62BCA-0651-F6A4-09D9-6790327EE59A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30446161" sldId="283"/>
            <ac:spMk id="3" creationId="{59334C22-A074-5FA5-D0B5-ACB2FDFAB118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482155719" sldId="284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482155719" sldId="284"/>
            <ac:spMk id="2" creationId="{B8219A3B-9991-B8EA-A183-5718D74E3EE5}"/>
          </ac:spMkLst>
        </pc:spChg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482155719" sldId="284"/>
            <ac:spMk id="3" creationId="{B7C0821E-5599-4C2D-00ED-E473A7C35EE7}"/>
          </ac:spMkLst>
        </pc:spChg>
      </pc:sldChg>
      <pc:sldChg chg="modSp mod modClrScheme chgLayout">
        <pc:chgData name="Camila Ballenghien" userId="S::bt23801@qmul.ac.uk::806e835b-5096-4279-aa7e-65ede4e84cea" providerId="AD" clId="Web-{38D70348-56C2-44B4-B1F9-CF50ACF5FB87}" dt="2024-02-29T18:57:31.276" v="1"/>
        <pc:sldMkLst>
          <pc:docMk/>
          <pc:sldMk cId="3619186488" sldId="285"/>
        </pc:sldMkLst>
        <pc:spChg chg="mod ord">
          <ac:chgData name="Camila Ballenghien" userId="S::bt23801@qmul.ac.uk::806e835b-5096-4279-aa7e-65ede4e84cea" providerId="AD" clId="Web-{38D70348-56C2-44B4-B1F9-CF50ACF5FB87}" dt="2024-02-29T18:57:31.276" v="1"/>
          <ac:spMkLst>
            <pc:docMk/>
            <pc:sldMk cId="3619186488" sldId="285"/>
            <ac:spMk id="2" creationId="{08DF620E-C7C5-40AC-9D1C-6E28F0EC2796}"/>
          </ac:spMkLst>
        </pc:spChg>
      </pc:sldChg>
      <pc:sldChg chg="addSp delSp modSp new">
        <pc:chgData name="Camila Ballenghien" userId="S::bt23801@qmul.ac.uk::806e835b-5096-4279-aa7e-65ede4e84cea" providerId="AD" clId="Web-{38D70348-56C2-44B4-B1F9-CF50ACF5FB87}" dt="2024-02-29T19:14:32.692" v="155" actId="1076"/>
        <pc:sldMkLst>
          <pc:docMk/>
          <pc:sldMk cId="3752371691" sldId="286"/>
        </pc:sldMkLst>
        <pc:spChg chg="del">
          <ac:chgData name="Camila Ballenghien" userId="S::bt23801@qmul.ac.uk::806e835b-5096-4279-aa7e-65ede4e84cea" providerId="AD" clId="Web-{38D70348-56C2-44B4-B1F9-CF50ACF5FB87}" dt="2024-02-29T18:59:46.014" v="26"/>
          <ac:spMkLst>
            <pc:docMk/>
            <pc:sldMk cId="3752371691" sldId="286"/>
            <ac:spMk id="2" creationId="{4F730FFE-5A4C-63EE-EF34-C1336D6F1F1F}"/>
          </ac:spMkLst>
        </pc:spChg>
        <pc:spChg chg="del mod">
          <ac:chgData name="Camila Ballenghien" userId="S::bt23801@qmul.ac.uk::806e835b-5096-4279-aa7e-65ede4e84cea" providerId="AD" clId="Web-{38D70348-56C2-44B4-B1F9-CF50ACF5FB87}" dt="2024-02-29T18:59:37.513" v="23"/>
          <ac:spMkLst>
            <pc:docMk/>
            <pc:sldMk cId="3752371691" sldId="286"/>
            <ac:spMk id="3" creationId="{A990BEA0-3E04-D29F-8427-0AF9A517632E}"/>
          </ac:spMkLst>
        </pc:spChg>
        <pc:spChg chg="add del">
          <ac:chgData name="Camila Ballenghien" userId="S::bt23801@qmul.ac.uk::806e835b-5096-4279-aa7e-65ede4e84cea" providerId="AD" clId="Web-{38D70348-56C2-44B4-B1F9-CF50ACF5FB87}" dt="2024-02-29T19:00:03.139" v="30"/>
          <ac:spMkLst>
            <pc:docMk/>
            <pc:sldMk cId="3752371691" sldId="286"/>
            <ac:spMk id="6" creationId="{78EEE664-3FF3-A2B9-8DA6-AFE64C251F15}"/>
          </ac:spMkLst>
        </pc:spChg>
        <pc:spChg chg="add del">
          <ac:chgData name="Camila Ballenghien" userId="S::bt23801@qmul.ac.uk::806e835b-5096-4279-aa7e-65ede4e84cea" providerId="AD" clId="Web-{38D70348-56C2-44B4-B1F9-CF50ACF5FB87}" dt="2024-02-29T19:00:19.389" v="34"/>
          <ac:spMkLst>
            <pc:docMk/>
            <pc:sldMk cId="3752371691" sldId="286"/>
            <ac:spMk id="7" creationId="{D5E2585D-A41E-6D56-E09D-15A2AA9C34C4}"/>
          </ac:spMkLst>
        </pc:spChg>
        <pc:spChg chg="add del mod">
          <ac:chgData name="Camila Ballenghien" userId="S::bt23801@qmul.ac.uk::806e835b-5096-4279-aa7e-65ede4e84cea" providerId="AD" clId="Web-{38D70348-56C2-44B4-B1F9-CF50ACF5FB87}" dt="2024-02-29T19:07:49.338" v="82"/>
          <ac:spMkLst>
            <pc:docMk/>
            <pc:sldMk cId="3752371691" sldId="286"/>
            <ac:spMk id="9" creationId="{787EA49F-2AF5-153F-BEDD-E94EE36A8265}"/>
          </ac:spMkLst>
        </pc:spChg>
        <pc:spChg chg="add mod">
          <ac:chgData name="Camila Ballenghien" userId="S::bt23801@qmul.ac.uk::806e835b-5096-4279-aa7e-65ede4e84cea" providerId="AD" clId="Web-{38D70348-56C2-44B4-B1F9-CF50ACF5FB87}" dt="2024-02-29T19:14:32.692" v="155" actId="1076"/>
          <ac:spMkLst>
            <pc:docMk/>
            <pc:sldMk cId="3752371691" sldId="286"/>
            <ac:spMk id="10" creationId="{B3DF7D84-91D9-7464-CCAB-71DBF3E9DDFC}"/>
          </ac:spMkLst>
        </pc:spChg>
        <pc:picChg chg="add mod">
          <ac:chgData name="Camila Ballenghien" userId="S::bt23801@qmul.ac.uk::806e835b-5096-4279-aa7e-65ede4e84cea" providerId="AD" clId="Web-{38D70348-56C2-44B4-B1F9-CF50ACF5FB87}" dt="2024-02-29T19:00:59.781" v="39" actId="14100"/>
          <ac:picMkLst>
            <pc:docMk/>
            <pc:sldMk cId="3752371691" sldId="286"/>
            <ac:picMk id="5" creationId="{28BF63EC-6FBC-904A-C65D-131827143105}"/>
          </ac:picMkLst>
        </pc:picChg>
      </pc:sldChg>
      <pc:sldChg chg="addSp modSp new ord modNotes">
        <pc:chgData name="Camila Ballenghien" userId="S::bt23801@qmul.ac.uk::806e835b-5096-4279-aa7e-65ede4e84cea" providerId="AD" clId="Web-{38D70348-56C2-44B4-B1F9-CF50ACF5FB87}" dt="2024-02-29T19:14:52.552" v="156" actId="1076"/>
        <pc:sldMkLst>
          <pc:docMk/>
          <pc:sldMk cId="1628640741" sldId="290"/>
        </pc:sldMkLst>
        <pc:spChg chg="mod">
          <ac:chgData name="Camila Ballenghien" userId="S::bt23801@qmul.ac.uk::806e835b-5096-4279-aa7e-65ede4e84cea" providerId="AD" clId="Web-{38D70348-56C2-44B4-B1F9-CF50ACF5FB87}" dt="2024-02-29T19:14:52.552" v="156" actId="1076"/>
          <ac:spMkLst>
            <pc:docMk/>
            <pc:sldMk cId="1628640741" sldId="290"/>
            <ac:spMk id="2" creationId="{6F5025AA-9687-9724-3806-B8C7CFF9DB53}"/>
          </ac:spMkLst>
        </pc:spChg>
        <pc:picChg chg="add mod">
          <ac:chgData name="Camila Ballenghien" userId="S::bt23801@qmul.ac.uk::806e835b-5096-4279-aa7e-65ede4e84cea" providerId="AD" clId="Web-{38D70348-56C2-44B4-B1F9-CF50ACF5FB87}" dt="2024-02-29T19:06:19.867" v="53" actId="1076"/>
          <ac:picMkLst>
            <pc:docMk/>
            <pc:sldMk cId="1628640741" sldId="290"/>
            <ac:picMk id="4" creationId="{2ECD7FD4-DF62-EF20-AC28-277590644772}"/>
          </ac:picMkLst>
        </pc:picChg>
      </pc:sldChg>
      <pc:sldChg chg="modSp new">
        <pc:chgData name="Camila Ballenghien" userId="S::bt23801@qmul.ac.uk::806e835b-5096-4279-aa7e-65ede4e84cea" providerId="AD" clId="Web-{38D70348-56C2-44B4-B1F9-CF50ACF5FB87}" dt="2024-02-29T19:15:44.787" v="203" actId="20577"/>
        <pc:sldMkLst>
          <pc:docMk/>
          <pc:sldMk cId="3162314494" sldId="292"/>
        </pc:sldMkLst>
        <pc:spChg chg="mod">
          <ac:chgData name="Camila Ballenghien" userId="S::bt23801@qmul.ac.uk::806e835b-5096-4279-aa7e-65ede4e84cea" providerId="AD" clId="Web-{38D70348-56C2-44B4-B1F9-CF50ACF5FB87}" dt="2024-02-29T19:15:07.130" v="173" actId="20577"/>
          <ac:spMkLst>
            <pc:docMk/>
            <pc:sldMk cId="3162314494" sldId="292"/>
            <ac:spMk id="2" creationId="{0FA9A4DA-540A-EB7F-0286-7FEAD86DF599}"/>
          </ac:spMkLst>
        </pc:spChg>
        <pc:spChg chg="mod">
          <ac:chgData name="Camila Ballenghien" userId="S::bt23801@qmul.ac.uk::806e835b-5096-4279-aa7e-65ede4e84cea" providerId="AD" clId="Web-{38D70348-56C2-44B4-B1F9-CF50ACF5FB87}" dt="2024-02-29T19:15:44.787" v="203" actId="20577"/>
          <ac:spMkLst>
            <pc:docMk/>
            <pc:sldMk cId="3162314494" sldId="292"/>
            <ac:spMk id="3" creationId="{C2FF2D4F-B807-01DC-802C-2DEAC1B6D94B}"/>
          </ac:spMkLst>
        </pc:spChg>
      </pc:sldChg>
      <pc:sldMasterChg chg="del delSldLayout">
        <pc:chgData name="Camila Ballenghien" userId="S::bt23801@qmul.ac.uk::806e835b-5096-4279-aa7e-65ede4e84cea" providerId="AD" clId="Web-{38D70348-56C2-44B4-B1F9-CF50ACF5FB87}" dt="2024-02-29T18:57:31.276" v="1"/>
        <pc:sldMasterMkLst>
          <pc:docMk/>
          <pc:sldMasterMk cId="896076840" sldId="2147483755"/>
        </pc:sldMasterMkLst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167042318" sldId="2147483756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2157464149" sldId="2147483757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2437689568" sldId="2147483758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3507839353" sldId="2147483759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3869213582" sldId="2147483760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552601896" sldId="2147483761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2898766584" sldId="2147483762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588323447" sldId="2147483763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2992833184" sldId="2147483764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1058743303" sldId="2147483765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2790321382" sldId="2147483766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1656030650" sldId="2147483767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4246405684" sldId="2147483768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1874295998" sldId="2147483769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171894745" sldId="2147483770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3522743099" sldId="2147483771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77319967" sldId="2147483772"/>
          </pc:sldLayoutMkLst>
        </pc:sldLayoutChg>
        <pc:sldLayoutChg chg="del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896076840" sldId="2147483755"/>
            <pc:sldLayoutMk cId="276265919" sldId="2147483773"/>
          </pc:sldLayoutMkLst>
        </pc:sldLayoutChg>
      </pc:sldMasterChg>
      <pc:sldMasterChg chg="add addSldLayout modSldLayout">
        <pc:chgData name="Camila Ballenghien" userId="S::bt23801@qmul.ac.uk::806e835b-5096-4279-aa7e-65ede4e84cea" providerId="AD" clId="Web-{38D70348-56C2-44B4-B1F9-CF50ACF5FB87}" dt="2024-02-29T18:57:31.276" v="1"/>
        <pc:sldMasterMkLst>
          <pc:docMk/>
          <pc:sldMasterMk cId="676764014" sldId="2147483774"/>
        </pc:sldMasterMkLst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2463833434" sldId="2147483775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2208828188" sldId="2147483776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2025831282" sldId="2147483777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1899322751" sldId="2147483778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2188787108" sldId="2147483779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1678660249" sldId="2147483780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2579305650" sldId="2147483781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1457077230" sldId="2147483782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1932461274" sldId="2147483783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4080529129" sldId="2147483784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906598265" sldId="2147483785"/>
          </pc:sldLayoutMkLst>
        </pc:sldLayoutChg>
        <pc:sldLayoutChg chg="add mod replId">
          <pc:chgData name="Camila Ballenghien" userId="S::bt23801@qmul.ac.uk::806e835b-5096-4279-aa7e-65ede4e84cea" providerId="AD" clId="Web-{38D70348-56C2-44B4-B1F9-CF50ACF5FB87}" dt="2024-02-29T18:57:31.276" v="1"/>
          <pc:sldLayoutMkLst>
            <pc:docMk/>
            <pc:sldMasterMk cId="676764014" sldId="2147483774"/>
            <pc:sldLayoutMk cId="675719364" sldId="2147483786"/>
          </pc:sldLayoutMkLst>
        </pc:sldLayoutChg>
      </pc:sldMasterChg>
    </pc:docChg>
  </pc:docChgLst>
  <pc:docChgLst>
    <pc:chgData name="Shathavi Krishnan" userId="S::bt20347@qmul.ac.uk::2f8a77bf-7bbd-4b8d-b644-88702b7fe997" providerId="AD" clId="Web-{AA862BF3-BDC2-4D82-934B-17307E4179E0}"/>
    <pc:docChg chg="delSld modSld">
      <pc:chgData name="Shathavi Krishnan" userId="S::bt20347@qmul.ac.uk::2f8a77bf-7bbd-4b8d-b644-88702b7fe997" providerId="AD" clId="Web-{AA862BF3-BDC2-4D82-934B-17307E4179E0}" dt="2024-03-01T08:29:43.564" v="59" actId="20577"/>
      <pc:docMkLst>
        <pc:docMk/>
      </pc:docMkLst>
      <pc:sldChg chg="del">
        <pc:chgData name="Shathavi Krishnan" userId="S::bt20347@qmul.ac.uk::2f8a77bf-7bbd-4b8d-b644-88702b7fe997" providerId="AD" clId="Web-{AA862BF3-BDC2-4D82-934B-17307E4179E0}" dt="2024-03-01T08:24:48.709" v="0"/>
        <pc:sldMkLst>
          <pc:docMk/>
          <pc:sldMk cId="0" sldId="267"/>
        </pc:sldMkLst>
      </pc:sldChg>
      <pc:sldChg chg="del">
        <pc:chgData name="Shathavi Krishnan" userId="S::bt20347@qmul.ac.uk::2f8a77bf-7bbd-4b8d-b644-88702b7fe997" providerId="AD" clId="Web-{AA862BF3-BDC2-4D82-934B-17307E4179E0}" dt="2024-03-01T08:24:52.397" v="1"/>
        <pc:sldMkLst>
          <pc:docMk/>
          <pc:sldMk cId="0" sldId="268"/>
        </pc:sldMkLst>
      </pc:sldChg>
      <pc:sldChg chg="del">
        <pc:chgData name="Shathavi Krishnan" userId="S::bt20347@qmul.ac.uk::2f8a77bf-7bbd-4b8d-b644-88702b7fe997" providerId="AD" clId="Web-{AA862BF3-BDC2-4D82-934B-17307E4179E0}" dt="2024-03-01T08:24:56.053" v="2"/>
        <pc:sldMkLst>
          <pc:docMk/>
          <pc:sldMk cId="30446161" sldId="283"/>
        </pc:sldMkLst>
      </pc:sldChg>
      <pc:sldChg chg="modSp">
        <pc:chgData name="Shathavi Krishnan" userId="S::bt20347@qmul.ac.uk::2f8a77bf-7bbd-4b8d-b644-88702b7fe997" providerId="AD" clId="Web-{AA862BF3-BDC2-4D82-934B-17307E4179E0}" dt="2024-03-01T08:29:43.564" v="59" actId="20577"/>
        <pc:sldMkLst>
          <pc:docMk/>
          <pc:sldMk cId="1764883977" sldId="311"/>
        </pc:sldMkLst>
        <pc:spChg chg="mod">
          <ac:chgData name="Shathavi Krishnan" userId="S::bt20347@qmul.ac.uk::2f8a77bf-7bbd-4b8d-b644-88702b7fe997" providerId="AD" clId="Web-{AA862BF3-BDC2-4D82-934B-17307E4179E0}" dt="2024-03-01T08:29:43.564" v="59" actId="20577"/>
          <ac:spMkLst>
            <pc:docMk/>
            <pc:sldMk cId="1764883977" sldId="311"/>
            <ac:spMk id="3" creationId="{046F5EB3-7089-B699-8E7D-BF23A0D730D9}"/>
          </ac:spMkLst>
        </pc:spChg>
      </pc:sldChg>
    </pc:docChg>
  </pc:docChgLst>
  <pc:docChgLst>
    <pc:chgData name="Aiza Safdar" userId="S::bt23009@qmul.ac.uk::ecad4e59-f2c8-4b7b-bd33-e9a82edb1676" providerId="AD" clId="Web-{365BCB9A-289A-35DE-BBCF-2CAE15A5DA50}"/>
    <pc:docChg chg="delSld modSld">
      <pc:chgData name="Aiza Safdar" userId="S::bt23009@qmul.ac.uk::ecad4e59-f2c8-4b7b-bd33-e9a82edb1676" providerId="AD" clId="Web-{365BCB9A-289A-35DE-BBCF-2CAE15A5DA50}" dt="2024-03-01T11:38:13.961" v="132" actId="14100"/>
      <pc:docMkLst>
        <pc:docMk/>
      </pc:docMkLst>
      <pc:sldChg chg="addSp delSp modSp">
        <pc:chgData name="Aiza Safdar" userId="S::bt23009@qmul.ac.uk::ecad4e59-f2c8-4b7b-bd33-e9a82edb1676" providerId="AD" clId="Web-{365BCB9A-289A-35DE-BBCF-2CAE15A5DA50}" dt="2024-03-01T11:32:32.500" v="131"/>
        <pc:sldMkLst>
          <pc:docMk/>
          <pc:sldMk cId="0" sldId="276"/>
        </pc:sldMkLst>
        <pc:spChg chg="mod">
          <ac:chgData name="Aiza Safdar" userId="S::bt23009@qmul.ac.uk::ecad4e59-f2c8-4b7b-bd33-e9a82edb1676" providerId="AD" clId="Web-{365BCB9A-289A-35DE-BBCF-2CAE15A5DA50}" dt="2024-03-01T10:59:45.891" v="37" actId="20577"/>
          <ac:spMkLst>
            <pc:docMk/>
            <pc:sldMk cId="0" sldId="276"/>
            <ac:spMk id="235" creationId="{00000000-0000-0000-0000-000000000000}"/>
          </ac:spMkLst>
        </pc:spChg>
        <pc:picChg chg="add del mod">
          <ac:chgData name="Aiza Safdar" userId="S::bt23009@qmul.ac.uk::ecad4e59-f2c8-4b7b-bd33-e9a82edb1676" providerId="AD" clId="Web-{365BCB9A-289A-35DE-BBCF-2CAE15A5DA50}" dt="2024-03-01T11:01:37.831" v="40"/>
          <ac:picMkLst>
            <pc:docMk/>
            <pc:sldMk cId="0" sldId="276"/>
            <ac:picMk id="3" creationId="{89F20406-4698-30AB-CD05-6B6F78EE7AC9}"/>
          </ac:picMkLst>
        </pc:picChg>
        <pc:picChg chg="add mod">
          <ac:chgData name="Aiza Safdar" userId="S::bt23009@qmul.ac.uk::ecad4e59-f2c8-4b7b-bd33-e9a82edb1676" providerId="AD" clId="Web-{365BCB9A-289A-35DE-BBCF-2CAE15A5DA50}" dt="2024-03-01T11:08:30.075" v="60" actId="1076"/>
          <ac:picMkLst>
            <pc:docMk/>
            <pc:sldMk cId="0" sldId="276"/>
            <ac:picMk id="4" creationId="{86B12502-3086-DB08-BA30-912AFD9966E9}"/>
          </ac:picMkLst>
        </pc:picChg>
        <pc:picChg chg="add">
          <ac:chgData name="Aiza Safdar" userId="S::bt23009@qmul.ac.uk::ecad4e59-f2c8-4b7b-bd33-e9a82edb1676" providerId="AD" clId="Web-{365BCB9A-289A-35DE-BBCF-2CAE15A5DA50}" dt="2024-03-01T11:32:32.500" v="131"/>
          <ac:picMkLst>
            <pc:docMk/>
            <pc:sldMk cId="0" sldId="276"/>
            <ac:picMk id="6" creationId="{0B7E517A-8322-DD60-4E55-7A25A29867A6}"/>
          </ac:picMkLst>
        </pc:picChg>
      </pc:sldChg>
      <pc:sldChg chg="addSp delSp modSp mod setBg">
        <pc:chgData name="Aiza Safdar" userId="S::bt23009@qmul.ac.uk::ecad4e59-f2c8-4b7b-bd33-e9a82edb1676" providerId="AD" clId="Web-{365BCB9A-289A-35DE-BBCF-2CAE15A5DA50}" dt="2024-03-01T11:38:13.961" v="132" actId="14100"/>
        <pc:sldMkLst>
          <pc:docMk/>
          <pc:sldMk cId="1251594642" sldId="302"/>
        </pc:sldMkLst>
        <pc:spChg chg="mod ord">
          <ac:chgData name="Aiza Safdar" userId="S::bt23009@qmul.ac.uk::ecad4e59-f2c8-4b7b-bd33-e9a82edb1676" providerId="AD" clId="Web-{365BCB9A-289A-35DE-BBCF-2CAE15A5DA50}" dt="2024-03-01T11:30:16.122" v="130" actId="20577"/>
          <ac:spMkLst>
            <pc:docMk/>
            <pc:sldMk cId="1251594642" sldId="302"/>
            <ac:spMk id="2" creationId="{75D10C7E-67B3-106A-942A-DEAD92833874}"/>
          </ac:spMkLst>
        </pc:spChg>
        <pc:spChg chg="add">
          <ac:chgData name="Aiza Safdar" userId="S::bt23009@qmul.ac.uk::ecad4e59-f2c8-4b7b-bd33-e9a82edb1676" providerId="AD" clId="Web-{365BCB9A-289A-35DE-BBCF-2CAE15A5DA50}" dt="2024-03-01T11:27:17.274" v="103"/>
          <ac:spMkLst>
            <pc:docMk/>
            <pc:sldMk cId="1251594642" sldId="302"/>
            <ac:spMk id="20" creationId="{53F29798-D584-4792-9B62-3F5F5C36D619}"/>
          </ac:spMkLst>
        </pc:spChg>
        <pc:picChg chg="add mod ord">
          <ac:chgData name="Aiza Safdar" userId="S::bt23009@qmul.ac.uk::ecad4e59-f2c8-4b7b-bd33-e9a82edb1676" providerId="AD" clId="Web-{365BCB9A-289A-35DE-BBCF-2CAE15A5DA50}" dt="2024-03-01T11:38:13.961" v="132" actId="14100"/>
          <ac:picMkLst>
            <pc:docMk/>
            <pc:sldMk cId="1251594642" sldId="302"/>
            <ac:picMk id="4" creationId="{BD7AC5C6-458E-53D6-389B-315AC333045B}"/>
          </ac:picMkLst>
        </pc:picChg>
        <pc:picChg chg="add del mod">
          <ac:chgData name="Aiza Safdar" userId="S::bt23009@qmul.ac.uk::ecad4e59-f2c8-4b7b-bd33-e9a82edb1676" providerId="AD" clId="Web-{365BCB9A-289A-35DE-BBCF-2CAE15A5DA50}" dt="2024-03-01T11:11:58.643" v="63"/>
          <ac:picMkLst>
            <pc:docMk/>
            <pc:sldMk cId="1251594642" sldId="302"/>
            <ac:picMk id="5" creationId="{78731114-D9D1-273A-49D6-D81593E001EF}"/>
          </ac:picMkLst>
        </pc:picChg>
        <pc:picChg chg="add del mod">
          <ac:chgData name="Aiza Safdar" userId="S::bt23009@qmul.ac.uk::ecad4e59-f2c8-4b7b-bd33-e9a82edb1676" providerId="AD" clId="Web-{365BCB9A-289A-35DE-BBCF-2CAE15A5DA50}" dt="2024-03-01T11:12:46.503" v="67"/>
          <ac:picMkLst>
            <pc:docMk/>
            <pc:sldMk cId="1251594642" sldId="302"/>
            <ac:picMk id="6" creationId="{F6BE60E2-3E63-EC4C-3506-5DF6F1399FB7}"/>
          </ac:picMkLst>
        </pc:picChg>
        <pc:picChg chg="del mod">
          <ac:chgData name="Aiza Safdar" userId="S::bt23009@qmul.ac.uk::ecad4e59-f2c8-4b7b-bd33-e9a82edb1676" providerId="AD" clId="Web-{365BCB9A-289A-35DE-BBCF-2CAE15A5DA50}" dt="2024-03-01T11:06:33.791" v="59"/>
          <ac:picMkLst>
            <pc:docMk/>
            <pc:sldMk cId="1251594642" sldId="302"/>
            <ac:picMk id="7" creationId="{1142AA7C-3528-833C-B6AA-1FDD52DF2F03}"/>
          </ac:picMkLst>
        </pc:picChg>
        <pc:picChg chg="mod">
          <ac:chgData name="Aiza Safdar" userId="S::bt23009@qmul.ac.uk::ecad4e59-f2c8-4b7b-bd33-e9a82edb1676" providerId="AD" clId="Web-{365BCB9A-289A-35DE-BBCF-2CAE15A5DA50}" dt="2024-03-01T11:27:17.274" v="103"/>
          <ac:picMkLst>
            <pc:docMk/>
            <pc:sldMk cId="1251594642" sldId="302"/>
            <ac:picMk id="8" creationId="{23F14981-CF50-3EDC-FFE2-D3CCA56597A9}"/>
          </ac:picMkLst>
        </pc:picChg>
        <pc:picChg chg="del mod ord">
          <ac:chgData name="Aiza Safdar" userId="S::bt23009@qmul.ac.uk::ecad4e59-f2c8-4b7b-bd33-e9a82edb1676" providerId="AD" clId="Web-{365BCB9A-289A-35DE-BBCF-2CAE15A5DA50}" dt="2024-03-01T11:27:30.868" v="105"/>
          <ac:picMkLst>
            <pc:docMk/>
            <pc:sldMk cId="1251594642" sldId="302"/>
            <ac:picMk id="9" creationId="{E7A24953-3C24-B8AE-5546-4F0100BAAC80}"/>
          </ac:picMkLst>
        </pc:picChg>
        <pc:picChg chg="add mod ord">
          <ac:chgData name="Aiza Safdar" userId="S::bt23009@qmul.ac.uk::ecad4e59-f2c8-4b7b-bd33-e9a82edb1676" providerId="AD" clId="Web-{365BCB9A-289A-35DE-BBCF-2CAE15A5DA50}" dt="2024-03-01T11:27:17.274" v="103"/>
          <ac:picMkLst>
            <pc:docMk/>
            <pc:sldMk cId="1251594642" sldId="302"/>
            <ac:picMk id="10" creationId="{A708A678-A7FF-EB58-EADA-3FE086AB604A}"/>
          </ac:picMkLst>
        </pc:picChg>
        <pc:picChg chg="mod">
          <ac:chgData name="Aiza Safdar" userId="S::bt23009@qmul.ac.uk::ecad4e59-f2c8-4b7b-bd33-e9a82edb1676" providerId="AD" clId="Web-{365BCB9A-289A-35DE-BBCF-2CAE15A5DA50}" dt="2024-03-01T11:27:17.274" v="103"/>
          <ac:picMkLst>
            <pc:docMk/>
            <pc:sldMk cId="1251594642" sldId="302"/>
            <ac:picMk id="11" creationId="{FB7E5B9C-783A-D8AB-6F55-FA3252B84118}"/>
          </ac:picMkLst>
        </pc:picChg>
        <pc:picChg chg="add mod ord">
          <ac:chgData name="Aiza Safdar" userId="S::bt23009@qmul.ac.uk::ecad4e59-f2c8-4b7b-bd33-e9a82edb1676" providerId="AD" clId="Web-{365BCB9A-289A-35DE-BBCF-2CAE15A5DA50}" dt="2024-03-01T11:27:17.274" v="103"/>
          <ac:picMkLst>
            <pc:docMk/>
            <pc:sldMk cId="1251594642" sldId="302"/>
            <ac:picMk id="12" creationId="{138C1007-47D1-F11B-6C45-6AEFB58D6650}"/>
          </ac:picMkLst>
        </pc:picChg>
        <pc:picChg chg="add del mod modCrop">
          <ac:chgData name="Aiza Safdar" userId="S::bt23009@qmul.ac.uk::ecad4e59-f2c8-4b7b-bd33-e9a82edb1676" providerId="AD" clId="Web-{365BCB9A-289A-35DE-BBCF-2CAE15A5DA50}" dt="2024-03-01T11:21:50.813" v="88"/>
          <ac:picMkLst>
            <pc:docMk/>
            <pc:sldMk cId="1251594642" sldId="302"/>
            <ac:picMk id="13" creationId="{DB61155A-575E-F5E7-8EF9-AA907F3E47D1}"/>
          </ac:picMkLst>
        </pc:picChg>
        <pc:picChg chg="add del mod">
          <ac:chgData name="Aiza Safdar" userId="S::bt23009@qmul.ac.uk::ecad4e59-f2c8-4b7b-bd33-e9a82edb1676" providerId="AD" clId="Web-{365BCB9A-289A-35DE-BBCF-2CAE15A5DA50}" dt="2024-03-01T11:22:48.455" v="92"/>
          <ac:picMkLst>
            <pc:docMk/>
            <pc:sldMk cId="1251594642" sldId="302"/>
            <ac:picMk id="14" creationId="{3AB0BD33-BC42-9CBC-C99D-6D8FCEFB1A4A}"/>
          </ac:picMkLst>
        </pc:picChg>
        <pc:picChg chg="add mod">
          <ac:chgData name="Aiza Safdar" userId="S::bt23009@qmul.ac.uk::ecad4e59-f2c8-4b7b-bd33-e9a82edb1676" providerId="AD" clId="Web-{365BCB9A-289A-35DE-BBCF-2CAE15A5DA50}" dt="2024-03-01T11:27:26.930" v="104"/>
          <ac:picMkLst>
            <pc:docMk/>
            <pc:sldMk cId="1251594642" sldId="302"/>
            <ac:picMk id="15" creationId="{2850D405-54E5-A36E-C885-D4C0879334B2}"/>
          </ac:picMkLst>
        </pc:picChg>
        <pc:picChg chg="add">
          <ac:chgData name="Aiza Safdar" userId="S::bt23009@qmul.ac.uk::ecad4e59-f2c8-4b7b-bd33-e9a82edb1676" providerId="AD" clId="Web-{365BCB9A-289A-35DE-BBCF-2CAE15A5DA50}" dt="2024-03-01T11:27:50.634" v="106"/>
          <ac:picMkLst>
            <pc:docMk/>
            <pc:sldMk cId="1251594642" sldId="302"/>
            <ac:picMk id="17" creationId="{24147344-DD83-4990-6F9B-F440AED14944}"/>
          </ac:picMkLst>
        </pc:picChg>
      </pc:sldChg>
      <pc:sldChg chg="del">
        <pc:chgData name="Aiza Safdar" userId="S::bt23009@qmul.ac.uk::ecad4e59-f2c8-4b7b-bd33-e9a82edb1676" providerId="AD" clId="Web-{365BCB9A-289A-35DE-BBCF-2CAE15A5DA50}" dt="2024-03-01T11:08:47.872" v="61"/>
        <pc:sldMkLst>
          <pc:docMk/>
          <pc:sldMk cId="652222348" sldId="306"/>
        </pc:sldMkLst>
      </pc:sldChg>
    </pc:docChg>
  </pc:docChgLst>
  <pc:docChgLst>
    <pc:chgData name="Haotian Zheng" userId="S::ml22826@qmul.ac.uk::a8ea5cf2-59f5-49bb-9d96-4b1c2770757a" providerId="AD" clId="Web-{ED12944D-5F09-4D94-8A4B-D114A66A12F6}"/>
    <pc:docChg chg="addSld delSld modSld">
      <pc:chgData name="Haotian Zheng" userId="S::ml22826@qmul.ac.uk::a8ea5cf2-59f5-49bb-9d96-4b1c2770757a" providerId="AD" clId="Web-{ED12944D-5F09-4D94-8A4B-D114A66A12F6}" dt="2024-02-29T20:23:17.770" v="239"/>
      <pc:docMkLst>
        <pc:docMk/>
      </pc:docMkLst>
      <pc:sldChg chg="del">
        <pc:chgData name="Haotian Zheng" userId="S::ml22826@qmul.ac.uk::a8ea5cf2-59f5-49bb-9d96-4b1c2770757a" providerId="AD" clId="Web-{ED12944D-5F09-4D94-8A4B-D114A66A12F6}" dt="2024-02-29T19:19:50.378" v="0"/>
        <pc:sldMkLst>
          <pc:docMk/>
          <pc:sldMk cId="2296879049" sldId="287"/>
        </pc:sldMkLst>
      </pc:sldChg>
      <pc:sldChg chg="del">
        <pc:chgData name="Haotian Zheng" userId="S::ml22826@qmul.ac.uk::a8ea5cf2-59f5-49bb-9d96-4b1c2770757a" providerId="AD" clId="Web-{ED12944D-5F09-4D94-8A4B-D114A66A12F6}" dt="2024-02-29T19:19:54.800" v="1"/>
        <pc:sldMkLst>
          <pc:docMk/>
          <pc:sldMk cId="2461350508" sldId="288"/>
        </pc:sldMkLst>
      </pc:sldChg>
      <pc:sldChg chg="addSp delSp modSp del">
        <pc:chgData name="Haotian Zheng" userId="S::ml22826@qmul.ac.uk::a8ea5cf2-59f5-49bb-9d96-4b1c2770757a" providerId="AD" clId="Web-{ED12944D-5F09-4D94-8A4B-D114A66A12F6}" dt="2024-02-29T20:23:17.770" v="239"/>
        <pc:sldMkLst>
          <pc:docMk/>
          <pc:sldMk cId="587736682" sldId="289"/>
        </pc:sldMkLst>
        <pc:spChg chg="add mod">
          <ac:chgData name="Haotian Zheng" userId="S::ml22826@qmul.ac.uk::a8ea5cf2-59f5-49bb-9d96-4b1c2770757a" providerId="AD" clId="Web-{ED12944D-5F09-4D94-8A4B-D114A66A12F6}" dt="2024-02-29T19:23:12.588" v="54"/>
          <ac:spMkLst>
            <pc:docMk/>
            <pc:sldMk cId="587736682" sldId="289"/>
            <ac:spMk id="3" creationId="{17FB4DBE-137E-9D53-A1E4-1A2C6BD55BD5}"/>
          </ac:spMkLst>
        </pc:spChg>
        <pc:spChg chg="add mod">
          <ac:chgData name="Haotian Zheng" userId="S::ml22826@qmul.ac.uk::a8ea5cf2-59f5-49bb-9d96-4b1c2770757a" providerId="AD" clId="Web-{ED12944D-5F09-4D94-8A4B-D114A66A12F6}" dt="2024-02-29T19:43:46.569" v="185" actId="1076"/>
          <ac:spMkLst>
            <pc:docMk/>
            <pc:sldMk cId="587736682" sldId="289"/>
            <ac:spMk id="4" creationId="{811DB4B1-B24B-EDC6-16AB-A9C9569742DB}"/>
          </ac:spMkLst>
        </pc:spChg>
        <pc:spChg chg="mod">
          <ac:chgData name="Haotian Zheng" userId="S::ml22826@qmul.ac.uk::a8ea5cf2-59f5-49bb-9d96-4b1c2770757a" providerId="AD" clId="Web-{ED12944D-5F09-4D94-8A4B-D114A66A12F6}" dt="2024-02-29T19:27:37.659" v="91" actId="1076"/>
          <ac:spMkLst>
            <pc:docMk/>
            <pc:sldMk cId="587736682" sldId="289"/>
            <ac:spMk id="8" creationId="{3F1F7D3B-9F68-69D6-EFB3-DD26612A93A9}"/>
          </ac:spMkLst>
        </pc:spChg>
        <pc:spChg chg="mod">
          <ac:chgData name="Haotian Zheng" userId="S::ml22826@qmul.ac.uk::a8ea5cf2-59f5-49bb-9d96-4b1c2770757a" providerId="AD" clId="Web-{ED12944D-5F09-4D94-8A4B-D114A66A12F6}" dt="2024-02-29T19:30:46.587" v="121" actId="1076"/>
          <ac:spMkLst>
            <pc:docMk/>
            <pc:sldMk cId="587736682" sldId="289"/>
            <ac:spMk id="11" creationId="{6A2EF7BE-011B-08F7-420F-E4A7F9F8CD18}"/>
          </ac:spMkLst>
        </pc:spChg>
        <pc:spChg chg="mod">
          <ac:chgData name="Haotian Zheng" userId="S::ml22826@qmul.ac.uk::a8ea5cf2-59f5-49bb-9d96-4b1c2770757a" providerId="AD" clId="Web-{ED12944D-5F09-4D94-8A4B-D114A66A12F6}" dt="2024-02-29T19:31:55.094" v="133" actId="1076"/>
          <ac:spMkLst>
            <pc:docMk/>
            <pc:sldMk cId="587736682" sldId="289"/>
            <ac:spMk id="13" creationId="{5AA7A782-1E03-3533-6491-DB6413DE5D8A}"/>
          </ac:spMkLst>
        </pc:spChg>
        <pc:spChg chg="mod">
          <ac:chgData name="Haotian Zheng" userId="S::ml22826@qmul.ac.uk::a8ea5cf2-59f5-49bb-9d96-4b1c2770757a" providerId="AD" clId="Web-{ED12944D-5F09-4D94-8A4B-D114A66A12F6}" dt="2024-02-29T19:31:41.156" v="132" actId="1076"/>
          <ac:spMkLst>
            <pc:docMk/>
            <pc:sldMk cId="587736682" sldId="289"/>
            <ac:spMk id="14" creationId="{6A5BBD84-81AA-C05C-2179-C34E1017224E}"/>
          </ac:spMkLst>
        </pc:spChg>
        <pc:spChg chg="mod">
          <ac:chgData name="Haotian Zheng" userId="S::ml22826@qmul.ac.uk::a8ea5cf2-59f5-49bb-9d96-4b1c2770757a" providerId="AD" clId="Web-{ED12944D-5F09-4D94-8A4B-D114A66A12F6}" dt="2024-02-29T19:29:59.085" v="115" actId="1076"/>
          <ac:spMkLst>
            <pc:docMk/>
            <pc:sldMk cId="587736682" sldId="289"/>
            <ac:spMk id="17" creationId="{D9A8061C-7D1A-0B19-6C4A-78A2F849F74F}"/>
          </ac:spMkLst>
        </pc:spChg>
        <pc:grpChg chg="add mod">
          <ac:chgData name="Haotian Zheng" userId="S::ml22826@qmul.ac.uk::a8ea5cf2-59f5-49bb-9d96-4b1c2770757a" providerId="AD" clId="Web-{ED12944D-5F09-4D94-8A4B-D114A66A12F6}" dt="2024-02-29T19:28:49.333" v="103" actId="1076"/>
          <ac:grpSpMkLst>
            <pc:docMk/>
            <pc:sldMk cId="587736682" sldId="289"/>
            <ac:grpSpMk id="5" creationId="{A0D94091-78E2-B164-9C95-6D39B52BC6DC}"/>
          </ac:grpSpMkLst>
        </pc:grpChg>
        <pc:grpChg chg="add mod">
          <ac:chgData name="Haotian Zheng" userId="S::ml22826@qmul.ac.uk::a8ea5cf2-59f5-49bb-9d96-4b1c2770757a" providerId="AD" clId="Web-{ED12944D-5F09-4D94-8A4B-D114A66A12F6}" dt="2024-02-29T19:27:57.175" v="95" actId="1076"/>
          <ac:grpSpMkLst>
            <pc:docMk/>
            <pc:sldMk cId="587736682" sldId="289"/>
            <ac:grpSpMk id="6" creationId="{8DEED6C7-704F-7D01-DE5F-11E5B5AD3E5F}"/>
          </ac:grpSpMkLst>
        </pc:grpChg>
        <pc:grpChg chg="add mod">
          <ac:chgData name="Haotian Zheng" userId="S::ml22826@qmul.ac.uk::a8ea5cf2-59f5-49bb-9d96-4b1c2770757a" providerId="AD" clId="Web-{ED12944D-5F09-4D94-8A4B-D114A66A12F6}" dt="2024-02-29T19:32:08.095" v="135" actId="1076"/>
          <ac:grpSpMkLst>
            <pc:docMk/>
            <pc:sldMk cId="587736682" sldId="289"/>
            <ac:grpSpMk id="9" creationId="{F04108B4-5EAF-E218-52EA-B53AF25D54ED}"/>
          </ac:grpSpMkLst>
        </pc:grpChg>
        <pc:grpChg chg="add mod">
          <ac:chgData name="Haotian Zheng" userId="S::ml22826@qmul.ac.uk::a8ea5cf2-59f5-49bb-9d96-4b1c2770757a" providerId="AD" clId="Web-{ED12944D-5F09-4D94-8A4B-D114A66A12F6}" dt="2024-02-29T19:32:03.282" v="134" actId="1076"/>
          <ac:grpSpMkLst>
            <pc:docMk/>
            <pc:sldMk cId="587736682" sldId="289"/>
            <ac:grpSpMk id="12" creationId="{1E95A68D-4354-0547-F652-F80931B993DF}"/>
          </ac:grpSpMkLst>
        </pc:grpChg>
        <pc:grpChg chg="add mod">
          <ac:chgData name="Haotian Zheng" userId="S::ml22826@qmul.ac.uk::a8ea5cf2-59f5-49bb-9d96-4b1c2770757a" providerId="AD" clId="Web-{ED12944D-5F09-4D94-8A4B-D114A66A12F6}" dt="2024-02-29T19:32:15.923" v="136" actId="1076"/>
          <ac:grpSpMkLst>
            <pc:docMk/>
            <pc:sldMk cId="587736682" sldId="289"/>
            <ac:grpSpMk id="15" creationId="{48E69456-3C98-46CA-835E-A928A9DE08D2}"/>
          </ac:grpSpMkLst>
        </pc:grpChg>
        <pc:grpChg chg="add">
          <ac:chgData name="Haotian Zheng" userId="S::ml22826@qmul.ac.uk::a8ea5cf2-59f5-49bb-9d96-4b1c2770757a" providerId="AD" clId="Web-{ED12944D-5F09-4D94-8A4B-D114A66A12F6}" dt="2024-02-29T19:43:19.147" v="179"/>
          <ac:grpSpMkLst>
            <pc:docMk/>
            <pc:sldMk cId="587736682" sldId="289"/>
            <ac:grpSpMk id="26" creationId="{1FD137C1-96EE-DB60-DF32-DD733D69CA60}"/>
          </ac:grpSpMkLst>
        </pc:grpChg>
        <pc:picChg chg="add mod">
          <ac:chgData name="Haotian Zheng" userId="S::ml22826@qmul.ac.uk::a8ea5cf2-59f5-49bb-9d96-4b1c2770757a" providerId="AD" clId="Web-{ED12944D-5F09-4D94-8A4B-D114A66A12F6}" dt="2024-02-29T19:42:14.082" v="173" actId="14100"/>
          <ac:picMkLst>
            <pc:docMk/>
            <pc:sldMk cId="587736682" sldId="289"/>
            <ac:picMk id="24" creationId="{0139B35A-9828-569B-C84F-2FF0716DE08D}"/>
          </ac:picMkLst>
        </pc:picChg>
        <pc:picChg chg="add mod">
          <ac:chgData name="Haotian Zheng" userId="S::ml22826@qmul.ac.uk::a8ea5cf2-59f5-49bb-9d96-4b1c2770757a" providerId="AD" clId="Web-{ED12944D-5F09-4D94-8A4B-D114A66A12F6}" dt="2024-02-29T19:42:54.521" v="178" actId="14100"/>
          <ac:picMkLst>
            <pc:docMk/>
            <pc:sldMk cId="587736682" sldId="289"/>
            <ac:picMk id="25" creationId="{79EC358E-D802-54F7-EC63-F5B6A59079CB}"/>
          </ac:picMkLst>
        </pc:picChg>
        <pc:cxnChg chg="add mod">
          <ac:chgData name="Haotian Zheng" userId="S::ml22826@qmul.ac.uk::a8ea5cf2-59f5-49bb-9d96-4b1c2770757a" providerId="AD" clId="Web-{ED12944D-5F09-4D94-8A4B-D114A66A12F6}" dt="2024-02-29T19:34:54.256" v="147" actId="14100"/>
          <ac:cxnSpMkLst>
            <pc:docMk/>
            <pc:sldMk cId="587736682" sldId="289"/>
            <ac:cxnSpMk id="18" creationId="{D3F91948-3690-4C3D-DF49-E15633B67483}"/>
          </ac:cxnSpMkLst>
        </pc:cxnChg>
        <pc:cxnChg chg="add mod">
          <ac:chgData name="Haotian Zheng" userId="S::ml22826@qmul.ac.uk::a8ea5cf2-59f5-49bb-9d96-4b1c2770757a" providerId="AD" clId="Web-{ED12944D-5F09-4D94-8A4B-D114A66A12F6}" dt="2024-02-29T19:34:30.505" v="145" actId="14100"/>
          <ac:cxnSpMkLst>
            <pc:docMk/>
            <pc:sldMk cId="587736682" sldId="289"/>
            <ac:cxnSpMk id="19" creationId="{62358EB8-D350-F1BD-4B45-54DD1A83027D}"/>
          </ac:cxnSpMkLst>
        </pc:cxnChg>
        <pc:cxnChg chg="add mod">
          <ac:chgData name="Haotian Zheng" userId="S::ml22826@qmul.ac.uk::a8ea5cf2-59f5-49bb-9d96-4b1c2770757a" providerId="AD" clId="Web-{ED12944D-5F09-4D94-8A4B-D114A66A12F6}" dt="2024-02-29T19:35:54.352" v="152" actId="1076"/>
          <ac:cxnSpMkLst>
            <pc:docMk/>
            <pc:sldMk cId="587736682" sldId="289"/>
            <ac:cxnSpMk id="20" creationId="{AA0C5C6F-A529-967B-8848-6131201106A1}"/>
          </ac:cxnSpMkLst>
        </pc:cxnChg>
        <pc:cxnChg chg="add mod">
          <ac:chgData name="Haotian Zheng" userId="S::ml22826@qmul.ac.uk::a8ea5cf2-59f5-49bb-9d96-4b1c2770757a" providerId="AD" clId="Web-{ED12944D-5F09-4D94-8A4B-D114A66A12F6}" dt="2024-02-29T19:37:05.073" v="155" actId="14100"/>
          <ac:cxnSpMkLst>
            <pc:docMk/>
            <pc:sldMk cId="587736682" sldId="289"/>
            <ac:cxnSpMk id="21" creationId="{59233762-CB26-759F-9767-12D4427C0AB5}"/>
          </ac:cxnSpMkLst>
        </pc:cxnChg>
        <pc:cxnChg chg="add mod">
          <ac:chgData name="Haotian Zheng" userId="S::ml22826@qmul.ac.uk::a8ea5cf2-59f5-49bb-9d96-4b1c2770757a" providerId="AD" clId="Web-{ED12944D-5F09-4D94-8A4B-D114A66A12F6}" dt="2024-02-29T19:37:27.511" v="158" actId="14100"/>
          <ac:cxnSpMkLst>
            <pc:docMk/>
            <pc:sldMk cId="587736682" sldId="289"/>
            <ac:cxnSpMk id="22" creationId="{92CB5A3F-3E8A-559B-660A-F4694BCBD099}"/>
          </ac:cxnSpMkLst>
        </pc:cxnChg>
        <pc:cxnChg chg="add del mod">
          <ac:chgData name="Haotian Zheng" userId="S::ml22826@qmul.ac.uk::a8ea5cf2-59f5-49bb-9d96-4b1c2770757a" providerId="AD" clId="Web-{ED12944D-5F09-4D94-8A4B-D114A66A12F6}" dt="2024-02-29T19:42:31.427" v="174"/>
          <ac:cxnSpMkLst>
            <pc:docMk/>
            <pc:sldMk cId="587736682" sldId="289"/>
            <ac:cxnSpMk id="23" creationId="{69486DED-39B3-468F-012F-15FFAB4E993B}"/>
          </ac:cxnSpMkLst>
        </pc:cxnChg>
      </pc:sldChg>
      <pc:sldChg chg="addSp delSp modSp new mod setBg">
        <pc:chgData name="Haotian Zheng" userId="S::ml22826@qmul.ac.uk::a8ea5cf2-59f5-49bb-9d96-4b1c2770757a" providerId="AD" clId="Web-{ED12944D-5F09-4D94-8A4B-D114A66A12F6}" dt="2024-02-29T19:44:54.134" v="193" actId="1076"/>
        <pc:sldMkLst>
          <pc:docMk/>
          <pc:sldMk cId="713407541" sldId="295"/>
        </pc:sldMkLst>
        <pc:spChg chg="mod">
          <ac:chgData name="Haotian Zheng" userId="S::ml22826@qmul.ac.uk::a8ea5cf2-59f5-49bb-9d96-4b1c2770757a" providerId="AD" clId="Web-{ED12944D-5F09-4D94-8A4B-D114A66A12F6}" dt="2024-02-29T19:22:14.570" v="49" actId="20577"/>
          <ac:spMkLst>
            <pc:docMk/>
            <pc:sldMk cId="713407541" sldId="295"/>
            <ac:spMk id="2" creationId="{7656C969-BF33-6FD5-724D-F7271355BC5D}"/>
          </ac:spMkLst>
        </pc:spChg>
        <pc:spChg chg="del mod">
          <ac:chgData name="Haotian Zheng" userId="S::ml22826@qmul.ac.uk::a8ea5cf2-59f5-49bb-9d96-4b1c2770757a" providerId="AD" clId="Web-{ED12944D-5F09-4D94-8A4B-D114A66A12F6}" dt="2024-02-29T19:44:35.399" v="190"/>
          <ac:spMkLst>
            <pc:docMk/>
            <pc:sldMk cId="713407541" sldId="295"/>
            <ac:spMk id="3" creationId="{4B540FAC-B2E8-CCFF-CC87-285CDA6781BD}"/>
          </ac:spMkLst>
        </pc:spChg>
        <pc:spChg chg="add">
          <ac:chgData name="Haotian Zheng" userId="S::ml22826@qmul.ac.uk::a8ea5cf2-59f5-49bb-9d96-4b1c2770757a" providerId="AD" clId="Web-{ED12944D-5F09-4D94-8A4B-D114A66A12F6}" dt="2024-02-29T19:21:56.898" v="48"/>
          <ac:spMkLst>
            <pc:docMk/>
            <pc:sldMk cId="713407541" sldId="295"/>
            <ac:spMk id="9" creationId="{F13C74B1-5B17-4795-BED0-7140497B445A}"/>
          </ac:spMkLst>
        </pc:spChg>
        <pc:spChg chg="add">
          <ac:chgData name="Haotian Zheng" userId="S::ml22826@qmul.ac.uk::a8ea5cf2-59f5-49bb-9d96-4b1c2770757a" providerId="AD" clId="Web-{ED12944D-5F09-4D94-8A4B-D114A66A12F6}" dt="2024-02-29T19:21:56.898" v="48"/>
          <ac:spMkLst>
            <pc:docMk/>
            <pc:sldMk cId="713407541" sldId="295"/>
            <ac:spMk id="11" creationId="{D4974D33-8DC5-464E-8C6D-BE58F0669C17}"/>
          </ac:spMkLst>
        </pc:spChg>
        <pc:spChg chg="mod">
          <ac:chgData name="Haotian Zheng" userId="S::ml22826@qmul.ac.uk::a8ea5cf2-59f5-49bb-9d96-4b1c2770757a" providerId="AD" clId="Web-{ED12944D-5F09-4D94-8A4B-D114A66A12F6}" dt="2024-02-29T19:44:54.134" v="193" actId="1076"/>
          <ac:spMkLst>
            <pc:docMk/>
            <pc:sldMk cId="713407541" sldId="295"/>
            <ac:spMk id="29" creationId="{70904FB5-FB6E-C025-6225-5C6A86E9C6CA}"/>
          </ac:spMkLst>
        </pc:spChg>
        <pc:spChg chg="add del mod">
          <ac:chgData name="Haotian Zheng" userId="S::ml22826@qmul.ac.uk::a8ea5cf2-59f5-49bb-9d96-4b1c2770757a" providerId="AD" clId="Web-{ED12944D-5F09-4D94-8A4B-D114A66A12F6}" dt="2024-02-29T19:44:40.884" v="191"/>
          <ac:spMkLst>
            <pc:docMk/>
            <pc:sldMk cId="713407541" sldId="295"/>
            <ac:spMk id="32" creationId="{188DC429-43A2-FE95-76B7-E1CA67AD9181}"/>
          </ac:spMkLst>
        </pc:spChg>
        <pc:grpChg chg="add mod">
          <ac:chgData name="Haotian Zheng" userId="S::ml22826@qmul.ac.uk::a8ea5cf2-59f5-49bb-9d96-4b1c2770757a" providerId="AD" clId="Web-{ED12944D-5F09-4D94-8A4B-D114A66A12F6}" dt="2024-02-29T19:44:50.306" v="192" actId="1076"/>
          <ac:grpSpMkLst>
            <pc:docMk/>
            <pc:sldMk cId="713407541" sldId="295"/>
            <ac:grpSpMk id="30" creationId="{A516A0F1-0D35-B1D1-10E9-6A8CD99DF571}"/>
          </ac:grpSpMkLst>
        </pc:grpChg>
        <pc:picChg chg="add">
          <ac:chgData name="Haotian Zheng" userId="S::ml22826@qmul.ac.uk::a8ea5cf2-59f5-49bb-9d96-4b1c2770757a" providerId="AD" clId="Web-{ED12944D-5F09-4D94-8A4B-D114A66A12F6}" dt="2024-02-29T19:21:56.898" v="48"/>
          <ac:picMkLst>
            <pc:docMk/>
            <pc:sldMk cId="713407541" sldId="295"/>
            <ac:picMk id="5" creationId="{944BD5F9-4F11-D8E0-215F-4E5A3F0B88C5}"/>
          </ac:picMkLst>
        </pc:picChg>
      </pc:sldChg>
      <pc:sldChg chg="addSp delSp modSp new mod setBg">
        <pc:chgData name="Haotian Zheng" userId="S::ml22826@qmul.ac.uk::a8ea5cf2-59f5-49bb-9d96-4b1c2770757a" providerId="AD" clId="Web-{ED12944D-5F09-4D94-8A4B-D114A66A12F6}" dt="2024-02-29T19:51:15.818" v="225" actId="20577"/>
        <pc:sldMkLst>
          <pc:docMk/>
          <pc:sldMk cId="2514468210" sldId="299"/>
        </pc:sldMkLst>
        <pc:spChg chg="mod">
          <ac:chgData name="Haotian Zheng" userId="S::ml22826@qmul.ac.uk::a8ea5cf2-59f5-49bb-9d96-4b1c2770757a" providerId="AD" clId="Web-{ED12944D-5F09-4D94-8A4B-D114A66A12F6}" dt="2024-02-29T19:51:15.818" v="225" actId="20577"/>
          <ac:spMkLst>
            <pc:docMk/>
            <pc:sldMk cId="2514468210" sldId="299"/>
            <ac:spMk id="2" creationId="{7186B1B8-402D-0BCD-B4CA-64FA3643EFEA}"/>
          </ac:spMkLst>
        </pc:spChg>
        <pc:spChg chg="add del">
          <ac:chgData name="Haotian Zheng" userId="S::ml22826@qmul.ac.uk::a8ea5cf2-59f5-49bb-9d96-4b1c2770757a" providerId="AD" clId="Web-{ED12944D-5F09-4D94-8A4B-D114A66A12F6}" dt="2024-02-29T19:46:09.293" v="197"/>
          <ac:spMkLst>
            <pc:docMk/>
            <pc:sldMk cId="2514468210" sldId="299"/>
            <ac:spMk id="3" creationId="{A92A0686-378E-6D5E-FE9A-1967173AAC4A}"/>
          </ac:spMkLst>
        </pc:spChg>
        <pc:spChg chg="add del">
          <ac:chgData name="Haotian Zheng" userId="S::ml22826@qmul.ac.uk::a8ea5cf2-59f5-49bb-9d96-4b1c2770757a" providerId="AD" clId="Web-{ED12944D-5F09-4D94-8A4B-D114A66A12F6}" dt="2024-02-29T19:47:44.952" v="217"/>
          <ac:spMkLst>
            <pc:docMk/>
            <pc:sldMk cId="2514468210" sldId="299"/>
            <ac:spMk id="16" creationId="{D4771268-CB57-404A-9271-370EB28F6090}"/>
          </ac:spMkLst>
        </pc:spChg>
        <pc:spChg chg="add del">
          <ac:chgData name="Haotian Zheng" userId="S::ml22826@qmul.ac.uk::a8ea5cf2-59f5-49bb-9d96-4b1c2770757a" providerId="AD" clId="Web-{ED12944D-5F09-4D94-8A4B-D114A66A12F6}" dt="2024-02-29T19:48:12.484" v="220"/>
          <ac:spMkLst>
            <pc:docMk/>
            <pc:sldMk cId="2514468210" sldId="299"/>
            <ac:spMk id="21" creationId="{D12DDE76-C203-4047-9998-63900085B5E8}"/>
          </ac:spMkLst>
        </pc:spChg>
        <pc:spChg chg="add">
          <ac:chgData name="Haotian Zheng" userId="S::ml22826@qmul.ac.uk::a8ea5cf2-59f5-49bb-9d96-4b1c2770757a" providerId="AD" clId="Web-{ED12944D-5F09-4D94-8A4B-D114A66A12F6}" dt="2024-02-29T19:48:12.484" v="220"/>
          <ac:spMkLst>
            <pc:docMk/>
            <pc:sldMk cId="2514468210" sldId="299"/>
            <ac:spMk id="26" creationId="{A8384FB5-9ADC-4DDC-881B-597D56F5B15D}"/>
          </ac:spMkLst>
        </pc:spChg>
        <pc:spChg chg="add">
          <ac:chgData name="Haotian Zheng" userId="S::ml22826@qmul.ac.uk::a8ea5cf2-59f5-49bb-9d96-4b1c2770757a" providerId="AD" clId="Web-{ED12944D-5F09-4D94-8A4B-D114A66A12F6}" dt="2024-02-29T19:48:12.484" v="220"/>
          <ac:spMkLst>
            <pc:docMk/>
            <pc:sldMk cId="2514468210" sldId="299"/>
            <ac:spMk id="28" creationId="{91E5A9A7-95C6-4F4F-B00E-C82E07FE62EF}"/>
          </ac:spMkLst>
        </pc:spChg>
        <pc:spChg chg="add">
          <ac:chgData name="Haotian Zheng" userId="S::ml22826@qmul.ac.uk::a8ea5cf2-59f5-49bb-9d96-4b1c2770757a" providerId="AD" clId="Web-{ED12944D-5F09-4D94-8A4B-D114A66A12F6}" dt="2024-02-29T19:48:12.484" v="220"/>
          <ac:spMkLst>
            <pc:docMk/>
            <pc:sldMk cId="2514468210" sldId="299"/>
            <ac:spMk id="30" creationId="{D07DD2DE-F619-49DD-B5E7-03A290FF4ED1}"/>
          </ac:spMkLst>
        </pc:spChg>
        <pc:spChg chg="add">
          <ac:chgData name="Haotian Zheng" userId="S::ml22826@qmul.ac.uk::a8ea5cf2-59f5-49bb-9d96-4b1c2770757a" providerId="AD" clId="Web-{ED12944D-5F09-4D94-8A4B-D114A66A12F6}" dt="2024-02-29T19:48:12.484" v="220"/>
          <ac:spMkLst>
            <pc:docMk/>
            <pc:sldMk cId="2514468210" sldId="299"/>
            <ac:spMk id="32" creationId="{85149191-5F60-4A28-AAFF-039F96B0F3EC}"/>
          </ac:spMkLst>
        </pc:spChg>
        <pc:spChg chg="add">
          <ac:chgData name="Haotian Zheng" userId="S::ml22826@qmul.ac.uk::a8ea5cf2-59f5-49bb-9d96-4b1c2770757a" providerId="AD" clId="Web-{ED12944D-5F09-4D94-8A4B-D114A66A12F6}" dt="2024-02-29T19:48:12.484" v="220"/>
          <ac:spMkLst>
            <pc:docMk/>
            <pc:sldMk cId="2514468210" sldId="299"/>
            <ac:spMk id="34" creationId="{F8260ED5-17F7-4158-B241-D51DD4CF1B7E}"/>
          </ac:spMkLst>
        </pc:spChg>
        <pc:graphicFrameChg chg="add del mod ord modGraphic">
          <ac:chgData name="Haotian Zheng" userId="S::ml22826@qmul.ac.uk::a8ea5cf2-59f5-49bb-9d96-4b1c2770757a" providerId="AD" clId="Web-{ED12944D-5F09-4D94-8A4B-D114A66A12F6}" dt="2024-02-29T19:46:00.808" v="196"/>
          <ac:graphicFrameMkLst>
            <pc:docMk/>
            <pc:sldMk cId="2514468210" sldId="299"/>
            <ac:graphicFrameMk id="4" creationId="{E8E4C3C4-D4F9-7E6D-AECE-475BB6213BFB}"/>
          </ac:graphicFrameMkLst>
        </pc:graphicFrameChg>
        <pc:picChg chg="add mod ord">
          <ac:chgData name="Haotian Zheng" userId="S::ml22826@qmul.ac.uk::a8ea5cf2-59f5-49bb-9d96-4b1c2770757a" providerId="AD" clId="Web-{ED12944D-5F09-4D94-8A4B-D114A66A12F6}" dt="2024-02-29T19:48:42.251" v="224" actId="14100"/>
          <ac:picMkLst>
            <pc:docMk/>
            <pc:sldMk cId="2514468210" sldId="299"/>
            <ac:picMk id="11" creationId="{301EBC10-0A4C-E3C7-1EAA-219A88B7B344}"/>
          </ac:picMkLst>
        </pc:picChg>
      </pc:sldChg>
      <pc:sldChg chg="addSp delSp modSp new mod setBg">
        <pc:chgData name="Haotian Zheng" userId="S::ml22826@qmul.ac.uk::a8ea5cf2-59f5-49bb-9d96-4b1c2770757a" providerId="AD" clId="Web-{ED12944D-5F09-4D94-8A4B-D114A66A12F6}" dt="2024-02-29T20:23:03.364" v="238"/>
        <pc:sldMkLst>
          <pc:docMk/>
          <pc:sldMk cId="1247384659" sldId="300"/>
        </pc:sldMkLst>
        <pc:spChg chg="mod">
          <ac:chgData name="Haotian Zheng" userId="S::ml22826@qmul.ac.uk::a8ea5cf2-59f5-49bb-9d96-4b1c2770757a" providerId="AD" clId="Web-{ED12944D-5F09-4D94-8A4B-D114A66A12F6}" dt="2024-02-29T20:22:03.800" v="237"/>
          <ac:spMkLst>
            <pc:docMk/>
            <pc:sldMk cId="1247384659" sldId="300"/>
            <ac:spMk id="2" creationId="{3D94457A-C374-17A1-2A2C-C791D9BEF63F}"/>
          </ac:spMkLst>
        </pc:spChg>
        <pc:spChg chg="del">
          <ac:chgData name="Haotian Zheng" userId="S::ml22826@qmul.ac.uk::a8ea5cf2-59f5-49bb-9d96-4b1c2770757a" providerId="AD" clId="Web-{ED12944D-5F09-4D94-8A4B-D114A66A12F6}" dt="2024-02-29T20:21:46.081" v="236"/>
          <ac:spMkLst>
            <pc:docMk/>
            <pc:sldMk cId="1247384659" sldId="300"/>
            <ac:spMk id="3" creationId="{B8C13BDE-1C4C-61B9-EA63-45DA79D63489}"/>
          </ac:spMkLst>
        </pc:spChg>
        <pc:spChg chg="add mod">
          <ac:chgData name="Haotian Zheng" userId="S::ml22826@qmul.ac.uk::a8ea5cf2-59f5-49bb-9d96-4b1c2770757a" providerId="AD" clId="Web-{ED12944D-5F09-4D94-8A4B-D114A66A12F6}" dt="2024-02-29T20:23:03.364" v="238"/>
          <ac:spMkLst>
            <pc:docMk/>
            <pc:sldMk cId="1247384659" sldId="300"/>
            <ac:spMk id="9" creationId="{D4771268-CB57-404A-9271-370EB28F6090}"/>
          </ac:spMkLst>
        </pc:spChg>
        <pc:picChg chg="add mod ord">
          <ac:chgData name="Haotian Zheng" userId="S::ml22826@qmul.ac.uk::a8ea5cf2-59f5-49bb-9d96-4b1c2770757a" providerId="AD" clId="Web-{ED12944D-5F09-4D94-8A4B-D114A66A12F6}" dt="2024-02-29T20:22:03.800" v="237"/>
          <ac:picMkLst>
            <pc:docMk/>
            <pc:sldMk cId="1247384659" sldId="300"/>
            <ac:picMk id="4" creationId="{A5A84225-AE27-93F7-7AD6-3AB75A3A5691}"/>
          </ac:picMkLst>
        </pc:picChg>
      </pc:sldChg>
    </pc:docChg>
  </pc:docChgLst>
  <pc:docChgLst>
    <pc:chgData name="Shathavi Krishnan" userId="S::bt20347@qmul.ac.uk::2f8a77bf-7bbd-4b8d-b644-88702b7fe997" providerId="AD" clId="Web-{78A305FD-E84A-49D9-83BA-86F704F5AA38}"/>
    <pc:docChg chg="modSld">
      <pc:chgData name="Shathavi Krishnan" userId="S::bt20347@qmul.ac.uk::2f8a77bf-7bbd-4b8d-b644-88702b7fe997" providerId="AD" clId="Web-{78A305FD-E84A-49D9-83BA-86F704F5AA38}" dt="2024-02-29T19:28:49.103" v="26" actId="1076"/>
      <pc:docMkLst>
        <pc:docMk/>
      </pc:docMkLst>
      <pc:sldChg chg="modSp">
        <pc:chgData name="Shathavi Krishnan" userId="S::bt20347@qmul.ac.uk::2f8a77bf-7bbd-4b8d-b644-88702b7fe997" providerId="AD" clId="Web-{78A305FD-E84A-49D9-83BA-86F704F5AA38}" dt="2024-02-29T19:28:49.103" v="26" actId="1076"/>
        <pc:sldMkLst>
          <pc:docMk/>
          <pc:sldMk cId="2341887608" sldId="294"/>
        </pc:sldMkLst>
        <pc:spChg chg="mod">
          <ac:chgData name="Shathavi Krishnan" userId="S::bt20347@qmul.ac.uk::2f8a77bf-7bbd-4b8d-b644-88702b7fe997" providerId="AD" clId="Web-{78A305FD-E84A-49D9-83BA-86F704F5AA38}" dt="2024-02-29T19:28:49.103" v="26" actId="1076"/>
          <ac:spMkLst>
            <pc:docMk/>
            <pc:sldMk cId="2341887608" sldId="294"/>
            <ac:spMk id="3" creationId="{E727B5F3-52C1-29A1-F19A-1B635672DFF5}"/>
          </ac:spMkLst>
        </pc:spChg>
      </pc:sldChg>
    </pc:docChg>
  </pc:docChgLst>
  <pc:docChgLst>
    <pc:chgData name="Shathavi Krishnan" userId="S::bt20347@qmul.ac.uk::2f8a77bf-7bbd-4b8d-b644-88702b7fe997" providerId="AD" clId="Web-{3AA4585D-6626-4F4B-BE3B-6C01E5CA6C7D}"/>
    <pc:docChg chg="addSld delSld modSld sldOrd">
      <pc:chgData name="Shathavi Krishnan" userId="S::bt20347@qmul.ac.uk::2f8a77bf-7bbd-4b8d-b644-88702b7fe997" providerId="AD" clId="Web-{3AA4585D-6626-4F4B-BE3B-6C01E5CA6C7D}" dt="2024-02-29T22:39:46.510" v="299" actId="20577"/>
      <pc:docMkLst>
        <pc:docMk/>
      </pc:docMkLst>
      <pc:sldChg chg="ord">
        <pc:chgData name="Shathavi Krishnan" userId="S::bt20347@qmul.ac.uk::2f8a77bf-7bbd-4b8d-b644-88702b7fe997" providerId="AD" clId="Web-{3AA4585D-6626-4F4B-BE3B-6C01E5CA6C7D}" dt="2024-02-29T22:39:25.557" v="293"/>
        <pc:sldMkLst>
          <pc:docMk/>
          <pc:sldMk cId="2341887608" sldId="294"/>
        </pc:sldMkLst>
      </pc:sldChg>
      <pc:sldChg chg="addSp delSp modSp mod modClrScheme chgLayout">
        <pc:chgData name="Shathavi Krishnan" userId="S::bt20347@qmul.ac.uk::2f8a77bf-7bbd-4b8d-b644-88702b7fe997" providerId="AD" clId="Web-{3AA4585D-6626-4F4B-BE3B-6C01E5CA6C7D}" dt="2024-02-29T22:39:46.510" v="299" actId="20577"/>
        <pc:sldMkLst>
          <pc:docMk/>
          <pc:sldMk cId="2480010473" sldId="297"/>
        </pc:sldMkLst>
        <pc:spChg chg="mod ord">
          <ac:chgData name="Shathavi Krishnan" userId="S::bt20347@qmul.ac.uk::2f8a77bf-7bbd-4b8d-b644-88702b7fe997" providerId="AD" clId="Web-{3AA4585D-6626-4F4B-BE3B-6C01E5CA6C7D}" dt="2024-02-29T22:29:19.747" v="156"/>
          <ac:spMkLst>
            <pc:docMk/>
            <pc:sldMk cId="2480010473" sldId="297"/>
            <ac:spMk id="2" creationId="{FFB6B220-21D0-D0EC-8959-4806C98F22FF}"/>
          </ac:spMkLst>
        </pc:spChg>
        <pc:spChg chg="mod ord">
          <ac:chgData name="Shathavi Krishnan" userId="S::bt20347@qmul.ac.uk::2f8a77bf-7bbd-4b8d-b644-88702b7fe997" providerId="AD" clId="Web-{3AA4585D-6626-4F4B-BE3B-6C01E5CA6C7D}" dt="2024-02-29T22:39:46.510" v="299" actId="20577"/>
          <ac:spMkLst>
            <pc:docMk/>
            <pc:sldMk cId="2480010473" sldId="297"/>
            <ac:spMk id="3" creationId="{19CE366C-47B1-4CF6-AB17-521E2BFC5F44}"/>
          </ac:spMkLst>
        </pc:spChg>
        <pc:picChg chg="add mod">
          <ac:chgData name="Shathavi Krishnan" userId="S::bt20347@qmul.ac.uk::2f8a77bf-7bbd-4b8d-b644-88702b7fe997" providerId="AD" clId="Web-{3AA4585D-6626-4F4B-BE3B-6C01E5CA6C7D}" dt="2024-02-29T22:29:31.887" v="158" actId="1076"/>
          <ac:picMkLst>
            <pc:docMk/>
            <pc:sldMk cId="2480010473" sldId="297"/>
            <ac:picMk id="4" creationId="{10B20C70-EC77-92BA-2675-8927D7B9F861}"/>
          </ac:picMkLst>
        </pc:picChg>
        <pc:picChg chg="del">
          <ac:chgData name="Shathavi Krishnan" userId="S::bt20347@qmul.ac.uk::2f8a77bf-7bbd-4b8d-b644-88702b7fe997" providerId="AD" clId="Web-{3AA4585D-6626-4F4B-BE3B-6C01E5CA6C7D}" dt="2024-02-29T22:26:43.306" v="120"/>
          <ac:picMkLst>
            <pc:docMk/>
            <pc:sldMk cId="2480010473" sldId="297"/>
            <ac:picMk id="6" creationId="{8FDAFB3D-B7EB-3AAC-149E-46E67A74DB0D}"/>
          </ac:picMkLst>
        </pc:picChg>
        <pc:picChg chg="add del">
          <ac:chgData name="Shathavi Krishnan" userId="S::bt20347@qmul.ac.uk::2f8a77bf-7bbd-4b8d-b644-88702b7fe997" providerId="AD" clId="Web-{3AA4585D-6626-4F4B-BE3B-6C01E5CA6C7D}" dt="2024-02-29T22:29:48.560" v="160"/>
          <ac:picMkLst>
            <pc:docMk/>
            <pc:sldMk cId="2480010473" sldId="297"/>
            <ac:picMk id="7" creationId="{68AEBB60-DF89-56C2-B235-5BACEC4DB285}"/>
          </ac:picMkLst>
        </pc:picChg>
        <pc:picChg chg="add">
          <ac:chgData name="Shathavi Krishnan" userId="S::bt20347@qmul.ac.uk::2f8a77bf-7bbd-4b8d-b644-88702b7fe997" providerId="AD" clId="Web-{3AA4585D-6626-4F4B-BE3B-6C01E5CA6C7D}" dt="2024-02-29T22:30:11.920" v="161"/>
          <ac:picMkLst>
            <pc:docMk/>
            <pc:sldMk cId="2480010473" sldId="297"/>
            <ac:picMk id="9" creationId="{65824BE3-27E6-31FF-03DE-E4DC8DE990AF}"/>
          </ac:picMkLst>
        </pc:picChg>
      </pc:sldChg>
      <pc:sldChg chg="modSp del">
        <pc:chgData name="Shathavi Krishnan" userId="S::bt20347@qmul.ac.uk::2f8a77bf-7bbd-4b8d-b644-88702b7fe997" providerId="AD" clId="Web-{3AA4585D-6626-4F4B-BE3B-6C01E5CA6C7D}" dt="2024-02-29T22:29:11.512" v="155"/>
        <pc:sldMkLst>
          <pc:docMk/>
          <pc:sldMk cId="1992811035" sldId="298"/>
        </pc:sldMkLst>
        <pc:spChg chg="mod">
          <ac:chgData name="Shathavi Krishnan" userId="S::bt20347@qmul.ac.uk::2f8a77bf-7bbd-4b8d-b644-88702b7fe997" providerId="AD" clId="Web-{3AA4585D-6626-4F4B-BE3B-6C01E5CA6C7D}" dt="2024-02-29T22:29:06.074" v="154" actId="20577"/>
          <ac:spMkLst>
            <pc:docMk/>
            <pc:sldMk cId="1992811035" sldId="298"/>
            <ac:spMk id="2" creationId="{FEDD5638-3181-7FF0-158A-413B082CBB00}"/>
          </ac:spMkLst>
        </pc:spChg>
      </pc:sldChg>
      <pc:sldChg chg="modSp">
        <pc:chgData name="Shathavi Krishnan" userId="S::bt20347@qmul.ac.uk::2f8a77bf-7bbd-4b8d-b644-88702b7fe997" providerId="AD" clId="Web-{3AA4585D-6626-4F4B-BE3B-6C01E5CA6C7D}" dt="2024-02-29T22:24:19.427" v="10" actId="20577"/>
        <pc:sldMkLst>
          <pc:docMk/>
          <pc:sldMk cId="1764883977" sldId="311"/>
        </pc:sldMkLst>
        <pc:spChg chg="mod">
          <ac:chgData name="Shathavi Krishnan" userId="S::bt20347@qmul.ac.uk::2f8a77bf-7bbd-4b8d-b644-88702b7fe997" providerId="AD" clId="Web-{3AA4585D-6626-4F4B-BE3B-6C01E5CA6C7D}" dt="2024-02-29T22:24:19.427" v="10" actId="20577"/>
          <ac:spMkLst>
            <pc:docMk/>
            <pc:sldMk cId="1764883977" sldId="311"/>
            <ac:spMk id="3" creationId="{046F5EB3-7089-B699-8E7D-BF23A0D730D9}"/>
          </ac:spMkLst>
        </pc:spChg>
      </pc:sldChg>
      <pc:sldChg chg="addSp delSp modSp new mod setBg">
        <pc:chgData name="Shathavi Krishnan" userId="S::bt20347@qmul.ac.uk::2f8a77bf-7bbd-4b8d-b644-88702b7fe997" providerId="AD" clId="Web-{3AA4585D-6626-4F4B-BE3B-6C01E5CA6C7D}" dt="2024-02-29T22:36:18.709" v="191" actId="1076"/>
        <pc:sldMkLst>
          <pc:docMk/>
          <pc:sldMk cId="3463618426" sldId="312"/>
        </pc:sldMkLst>
        <pc:spChg chg="mod ord">
          <ac:chgData name="Shathavi Krishnan" userId="S::bt20347@qmul.ac.uk::2f8a77bf-7bbd-4b8d-b644-88702b7fe997" providerId="AD" clId="Web-{3AA4585D-6626-4F4B-BE3B-6C01E5CA6C7D}" dt="2024-02-29T22:35:47.911" v="190" actId="1076"/>
          <ac:spMkLst>
            <pc:docMk/>
            <pc:sldMk cId="3463618426" sldId="312"/>
            <ac:spMk id="2" creationId="{C19EA0B9-C13F-912C-53FE-ED96DCE051D4}"/>
          </ac:spMkLst>
        </pc:spChg>
        <pc:spChg chg="del">
          <ac:chgData name="Shathavi Krishnan" userId="S::bt20347@qmul.ac.uk::2f8a77bf-7bbd-4b8d-b644-88702b7fe997" providerId="AD" clId="Web-{3AA4585D-6626-4F4B-BE3B-6C01E5CA6C7D}" dt="2024-02-29T22:31:11.640" v="173"/>
          <ac:spMkLst>
            <pc:docMk/>
            <pc:sldMk cId="3463618426" sldId="312"/>
            <ac:spMk id="3" creationId="{7CCC2ED9-6F87-DE03-EABA-A7CE836BB836}"/>
          </ac:spMkLst>
        </pc:spChg>
        <pc:spChg chg="add del">
          <ac:chgData name="Shathavi Krishnan" userId="S::bt20347@qmul.ac.uk::2f8a77bf-7bbd-4b8d-b644-88702b7fe997" providerId="AD" clId="Web-{3AA4585D-6626-4F4B-BE3B-6C01E5CA6C7D}" dt="2024-02-29T22:31:45.687" v="177"/>
          <ac:spMkLst>
            <pc:docMk/>
            <pc:sldMk cId="3463618426" sldId="312"/>
            <ac:spMk id="8" creationId="{9A0F0834-19A9-830C-3F34-15E6AFEDBB5E}"/>
          </ac:spMkLst>
        </pc:spChg>
        <pc:spChg chg="add mod">
          <ac:chgData name="Shathavi Krishnan" userId="S::bt20347@qmul.ac.uk::2f8a77bf-7bbd-4b8d-b644-88702b7fe997" providerId="AD" clId="Web-{3AA4585D-6626-4F4B-BE3B-6C01E5CA6C7D}" dt="2024-02-29T22:32:46.814" v="179"/>
          <ac:spMkLst>
            <pc:docMk/>
            <pc:sldMk cId="3463618426" sldId="312"/>
            <ac:spMk id="9" creationId="{D4771268-CB57-404A-9271-370EB28F6090}"/>
          </ac:spMkLst>
        </pc:spChg>
        <pc:spChg chg="add del">
          <ac:chgData name="Shathavi Krishnan" userId="S::bt20347@qmul.ac.uk::2f8a77bf-7bbd-4b8d-b644-88702b7fe997" providerId="AD" clId="Web-{3AA4585D-6626-4F4B-BE3B-6C01E5CA6C7D}" dt="2024-02-29T22:31:45.687" v="177"/>
          <ac:spMkLst>
            <pc:docMk/>
            <pc:sldMk cId="3463618426" sldId="312"/>
            <ac:spMk id="11" creationId="{04812C46-200A-4DEB-A05E-3ED6C68C2387}"/>
          </ac:spMkLst>
        </pc:spChg>
        <pc:spChg chg="add del">
          <ac:chgData name="Shathavi Krishnan" userId="S::bt20347@qmul.ac.uk::2f8a77bf-7bbd-4b8d-b644-88702b7fe997" providerId="AD" clId="Web-{3AA4585D-6626-4F4B-BE3B-6C01E5CA6C7D}" dt="2024-02-29T22:31:45.687" v="177"/>
          <ac:spMkLst>
            <pc:docMk/>
            <pc:sldMk cId="3463618426" sldId="312"/>
            <ac:spMk id="13" creationId="{D1EA859B-E555-4109-94F3-6700E046E008}"/>
          </ac:spMkLst>
        </pc:spChg>
        <pc:picChg chg="add mod ord">
          <ac:chgData name="Shathavi Krishnan" userId="S::bt20347@qmul.ac.uk::2f8a77bf-7bbd-4b8d-b644-88702b7fe997" providerId="AD" clId="Web-{3AA4585D-6626-4F4B-BE3B-6C01E5CA6C7D}" dt="2024-02-29T22:36:18.709" v="191" actId="1076"/>
          <ac:picMkLst>
            <pc:docMk/>
            <pc:sldMk cId="3463618426" sldId="312"/>
            <ac:picMk id="4" creationId="{7F6BC697-A3FD-5A3C-75CD-663B3879D0C1}"/>
          </ac:picMkLst>
        </pc:picChg>
        <pc:picChg chg="add">
          <ac:chgData name="Shathavi Krishnan" userId="S::bt20347@qmul.ac.uk::2f8a77bf-7bbd-4b8d-b644-88702b7fe997" providerId="AD" clId="Web-{3AA4585D-6626-4F4B-BE3B-6C01E5CA6C7D}" dt="2024-02-29T22:33:53.596" v="185"/>
          <ac:picMkLst>
            <pc:docMk/>
            <pc:sldMk cId="3463618426" sldId="312"/>
            <ac:picMk id="6" creationId="{340C0775-2FC4-D514-B0C6-89BD5674E2C0}"/>
          </ac:picMkLst>
        </pc:picChg>
      </pc:sldChg>
      <pc:sldChg chg="modSp new">
        <pc:chgData name="Shathavi Krishnan" userId="S::bt20347@qmul.ac.uk::2f8a77bf-7bbd-4b8d-b644-88702b7fe997" providerId="AD" clId="Web-{3AA4585D-6626-4F4B-BE3B-6C01E5CA6C7D}" dt="2024-02-29T22:38:34.946" v="290" actId="20577"/>
        <pc:sldMkLst>
          <pc:docMk/>
          <pc:sldMk cId="632617745" sldId="313"/>
        </pc:sldMkLst>
        <pc:spChg chg="mod">
          <ac:chgData name="Shathavi Krishnan" userId="S::bt20347@qmul.ac.uk::2f8a77bf-7bbd-4b8d-b644-88702b7fe997" providerId="AD" clId="Web-{3AA4585D-6626-4F4B-BE3B-6C01E5CA6C7D}" dt="2024-02-29T22:36:39.584" v="204" actId="20577"/>
          <ac:spMkLst>
            <pc:docMk/>
            <pc:sldMk cId="632617745" sldId="313"/>
            <ac:spMk id="2" creationId="{46162957-3B50-2326-FE96-CC0AE789EA2B}"/>
          </ac:spMkLst>
        </pc:spChg>
        <pc:spChg chg="mod">
          <ac:chgData name="Shathavi Krishnan" userId="S::bt20347@qmul.ac.uk::2f8a77bf-7bbd-4b8d-b644-88702b7fe997" providerId="AD" clId="Web-{3AA4585D-6626-4F4B-BE3B-6C01E5CA6C7D}" dt="2024-02-29T22:38:34.946" v="290" actId="20577"/>
          <ac:spMkLst>
            <pc:docMk/>
            <pc:sldMk cId="632617745" sldId="313"/>
            <ac:spMk id="3" creationId="{2B5F43F9-FD8B-DA5E-6249-D14F0A9E2D51}"/>
          </ac:spMkLst>
        </pc:spChg>
      </pc:sldChg>
      <pc:sldChg chg="new">
        <pc:chgData name="Shathavi Krishnan" userId="S::bt20347@qmul.ac.uk::2f8a77bf-7bbd-4b8d-b644-88702b7fe997" providerId="AD" clId="Web-{3AA4585D-6626-4F4B-BE3B-6C01E5CA6C7D}" dt="2024-02-29T22:38:47.728" v="291"/>
        <pc:sldMkLst>
          <pc:docMk/>
          <pc:sldMk cId="3547812224" sldId="314"/>
        </pc:sldMkLst>
      </pc:sldChg>
    </pc:docChg>
  </pc:docChgLst>
  <pc:docChgLst>
    <pc:chgData name="Camila Ballenghien" userId="S::bt23801@qmul.ac.uk::806e835b-5096-4279-aa7e-65ede4e84cea" providerId="AD" clId="Web-{FECD469B-3593-4E7A-AFB2-3CF22BC45351}"/>
    <pc:docChg chg="modSld">
      <pc:chgData name="Camila Ballenghien" userId="S::bt23801@qmul.ac.uk::806e835b-5096-4279-aa7e-65ede4e84cea" providerId="AD" clId="Web-{FECD469B-3593-4E7A-AFB2-3CF22BC45351}" dt="2024-02-29T23:39:57.532" v="661" actId="20577"/>
      <pc:docMkLst>
        <pc:docMk/>
      </pc:docMkLst>
      <pc:sldChg chg="addSp delSp modSp">
        <pc:chgData name="Camila Ballenghien" userId="S::bt23801@qmul.ac.uk::806e835b-5096-4279-aa7e-65ede4e84cea" providerId="AD" clId="Web-{FECD469B-3593-4E7A-AFB2-3CF22BC45351}" dt="2024-02-29T23:26:53.020" v="124"/>
        <pc:sldMkLst>
          <pc:docMk/>
          <pc:sldMk cId="1628640741" sldId="290"/>
        </pc:sldMkLst>
        <pc:spChg chg="del mod">
          <ac:chgData name="Camila Ballenghien" userId="S::bt23801@qmul.ac.uk::806e835b-5096-4279-aa7e-65ede4e84cea" providerId="AD" clId="Web-{FECD469B-3593-4E7A-AFB2-3CF22BC45351}" dt="2024-02-29T23:26:53.020" v="124"/>
          <ac:spMkLst>
            <pc:docMk/>
            <pc:sldMk cId="1628640741" sldId="290"/>
            <ac:spMk id="3" creationId="{C6D96DA1-FBF7-33AE-44F5-E976F810274F}"/>
          </ac:spMkLst>
        </pc:spChg>
        <pc:picChg chg="add del">
          <ac:chgData name="Camila Ballenghien" userId="S::bt23801@qmul.ac.uk::806e835b-5096-4279-aa7e-65ede4e84cea" providerId="AD" clId="Web-{FECD469B-3593-4E7A-AFB2-3CF22BC45351}" dt="2024-02-29T23:26:42.347" v="122"/>
          <ac:picMkLst>
            <pc:docMk/>
            <pc:sldMk cId="1628640741" sldId="290"/>
            <ac:picMk id="4" creationId="{2ECD7FD4-DF62-EF20-AC28-277590644772}"/>
          </ac:picMkLst>
        </pc:picChg>
      </pc:sldChg>
      <pc:sldChg chg="modSp">
        <pc:chgData name="Camila Ballenghien" userId="S::bt23801@qmul.ac.uk::806e835b-5096-4279-aa7e-65ede4e84cea" providerId="AD" clId="Web-{FECD469B-3593-4E7A-AFB2-3CF22BC45351}" dt="2024-02-29T23:20:20.599" v="97" actId="1076"/>
        <pc:sldMkLst>
          <pc:docMk/>
          <pc:sldMk cId="187184301" sldId="308"/>
        </pc:sldMkLst>
        <pc:spChg chg="mod">
          <ac:chgData name="Camila Ballenghien" userId="S::bt23801@qmul.ac.uk::806e835b-5096-4279-aa7e-65ede4e84cea" providerId="AD" clId="Web-{FECD469B-3593-4E7A-AFB2-3CF22BC45351}" dt="2024-02-29T23:19:23.081" v="0" actId="1076"/>
          <ac:spMkLst>
            <pc:docMk/>
            <pc:sldMk cId="187184301" sldId="308"/>
            <ac:spMk id="9" creationId="{41413A55-1871-9097-BF76-6216FC600967}"/>
          </ac:spMkLst>
        </pc:spChg>
        <pc:spChg chg="mod">
          <ac:chgData name="Camila Ballenghien" userId="S::bt23801@qmul.ac.uk::806e835b-5096-4279-aa7e-65ede4e84cea" providerId="AD" clId="Web-{FECD469B-3593-4E7A-AFB2-3CF22BC45351}" dt="2024-02-29T23:20:11.443" v="96" actId="1076"/>
          <ac:spMkLst>
            <pc:docMk/>
            <pc:sldMk cId="187184301" sldId="308"/>
            <ac:spMk id="11" creationId="{55A88768-325E-7912-7931-4C3B0D8C9272}"/>
          </ac:spMkLst>
        </pc:spChg>
        <pc:graphicFrameChg chg="mod modGraphic">
          <ac:chgData name="Camila Ballenghien" userId="S::bt23801@qmul.ac.uk::806e835b-5096-4279-aa7e-65ede4e84cea" providerId="AD" clId="Web-{FECD469B-3593-4E7A-AFB2-3CF22BC45351}" dt="2024-02-29T23:20:01.223" v="95"/>
          <ac:graphicFrameMkLst>
            <pc:docMk/>
            <pc:sldMk cId="187184301" sldId="308"/>
            <ac:graphicFrameMk id="2" creationId="{51989F75-9F56-2DAA-C67F-B2C1D8FED249}"/>
          </ac:graphicFrameMkLst>
        </pc:graphicFrameChg>
        <pc:picChg chg="mod">
          <ac:chgData name="Camila Ballenghien" userId="S::bt23801@qmul.ac.uk::806e835b-5096-4279-aa7e-65ede4e84cea" providerId="AD" clId="Web-{FECD469B-3593-4E7A-AFB2-3CF22BC45351}" dt="2024-02-29T23:20:20.599" v="97" actId="1076"/>
          <ac:picMkLst>
            <pc:docMk/>
            <pc:sldMk cId="187184301" sldId="308"/>
            <ac:picMk id="13" creationId="{F8D0F2A3-E72F-5414-4183-EE9E06A9E719}"/>
          </ac:picMkLst>
        </pc:picChg>
      </pc:sldChg>
      <pc:sldChg chg="modSp">
        <pc:chgData name="Camila Ballenghien" userId="S::bt23801@qmul.ac.uk::806e835b-5096-4279-aa7e-65ede4e84cea" providerId="AD" clId="Web-{FECD469B-3593-4E7A-AFB2-3CF22BC45351}" dt="2024-02-29T23:39:57.532" v="661" actId="20577"/>
        <pc:sldMkLst>
          <pc:docMk/>
          <pc:sldMk cId="2248050898" sldId="310"/>
        </pc:sldMkLst>
        <pc:spChg chg="mod">
          <ac:chgData name="Camila Ballenghien" userId="S::bt23801@qmul.ac.uk::806e835b-5096-4279-aa7e-65ede4e84cea" providerId="AD" clId="Web-{FECD469B-3593-4E7A-AFB2-3CF22BC45351}" dt="2024-02-29T23:31:28.858" v="205" actId="20577"/>
          <ac:spMkLst>
            <pc:docMk/>
            <pc:sldMk cId="2248050898" sldId="310"/>
            <ac:spMk id="7" creationId="{180E3D3E-D848-F3EB-9E1F-636D976A9E14}"/>
          </ac:spMkLst>
        </pc:spChg>
        <pc:spChg chg="mod">
          <ac:chgData name="Camila Ballenghien" userId="S::bt23801@qmul.ac.uk::806e835b-5096-4279-aa7e-65ede4e84cea" providerId="AD" clId="Web-{FECD469B-3593-4E7A-AFB2-3CF22BC45351}" dt="2024-02-29T23:39:57.532" v="661" actId="20577"/>
          <ac:spMkLst>
            <pc:docMk/>
            <pc:sldMk cId="2248050898" sldId="310"/>
            <ac:spMk id="9" creationId="{E5CD092A-CE10-89EC-1D81-D7DA64067408}"/>
          </ac:spMkLst>
        </pc:spChg>
      </pc:sldChg>
    </pc:docChg>
  </pc:docChgLst>
  <pc:docChgLst>
    <pc:chgData name="Shathavi Krishnan" userId="S::bt20347@qmul.ac.uk::2f8a77bf-7bbd-4b8d-b644-88702b7fe997" providerId="AD" clId="Web-{27520CCB-A4C4-4516-8BDE-8E642EF73BB4}"/>
    <pc:docChg chg="addSld delSld modSld">
      <pc:chgData name="Shathavi Krishnan" userId="S::bt20347@qmul.ac.uk::2f8a77bf-7bbd-4b8d-b644-88702b7fe997" providerId="AD" clId="Web-{27520CCB-A4C4-4516-8BDE-8E642EF73BB4}" dt="2024-02-29T23:20:15.115" v="543"/>
      <pc:docMkLst>
        <pc:docMk/>
      </pc:docMkLst>
      <pc:sldChg chg="addSp">
        <pc:chgData name="Shathavi Krishnan" userId="S::bt20347@qmul.ac.uk::2f8a77bf-7bbd-4b8d-b644-88702b7fe997" providerId="AD" clId="Web-{27520CCB-A4C4-4516-8BDE-8E642EF73BB4}" dt="2024-02-29T22:40:57.992" v="0"/>
        <pc:sldMkLst>
          <pc:docMk/>
          <pc:sldMk cId="632617745" sldId="313"/>
        </pc:sldMkLst>
        <pc:picChg chg="add">
          <ac:chgData name="Shathavi Krishnan" userId="S::bt20347@qmul.ac.uk::2f8a77bf-7bbd-4b8d-b644-88702b7fe997" providerId="AD" clId="Web-{27520CCB-A4C4-4516-8BDE-8E642EF73BB4}" dt="2024-02-29T22:40:57.992" v="0"/>
          <ac:picMkLst>
            <pc:docMk/>
            <pc:sldMk cId="632617745" sldId="313"/>
            <ac:picMk id="5" creationId="{A44D6AED-83A3-3FF6-73F7-E066112A43D8}"/>
          </ac:picMkLst>
        </pc:picChg>
      </pc:sldChg>
      <pc:sldChg chg="addSp modSp">
        <pc:chgData name="Shathavi Krishnan" userId="S::bt20347@qmul.ac.uk::2f8a77bf-7bbd-4b8d-b644-88702b7fe997" providerId="AD" clId="Web-{27520CCB-A4C4-4516-8BDE-8E642EF73BB4}" dt="2024-02-29T22:45:27.953" v="50" actId="20577"/>
        <pc:sldMkLst>
          <pc:docMk/>
          <pc:sldMk cId="3547812224" sldId="314"/>
        </pc:sldMkLst>
        <pc:spChg chg="mod">
          <ac:chgData name="Shathavi Krishnan" userId="S::bt20347@qmul.ac.uk::2f8a77bf-7bbd-4b8d-b644-88702b7fe997" providerId="AD" clId="Web-{27520CCB-A4C4-4516-8BDE-8E642EF73BB4}" dt="2024-02-29T22:41:42.899" v="18" actId="20577"/>
          <ac:spMkLst>
            <pc:docMk/>
            <pc:sldMk cId="3547812224" sldId="314"/>
            <ac:spMk id="2" creationId="{76653F67-73DE-980A-0D46-3915C9CEC434}"/>
          </ac:spMkLst>
        </pc:spChg>
        <pc:spChg chg="mod">
          <ac:chgData name="Shathavi Krishnan" userId="S::bt20347@qmul.ac.uk::2f8a77bf-7bbd-4b8d-b644-88702b7fe997" providerId="AD" clId="Web-{27520CCB-A4C4-4516-8BDE-8E642EF73BB4}" dt="2024-02-29T22:45:27.953" v="50" actId="20577"/>
          <ac:spMkLst>
            <pc:docMk/>
            <pc:sldMk cId="3547812224" sldId="314"/>
            <ac:spMk id="3" creationId="{62DF61F4-C113-6B5E-EA6A-874C02BB3683}"/>
          </ac:spMkLst>
        </pc:spChg>
        <pc:picChg chg="add">
          <ac:chgData name="Shathavi Krishnan" userId="S::bt20347@qmul.ac.uk::2f8a77bf-7bbd-4b8d-b644-88702b7fe997" providerId="AD" clId="Web-{27520CCB-A4C4-4516-8BDE-8E642EF73BB4}" dt="2024-02-29T22:42:09.744" v="19"/>
          <ac:picMkLst>
            <pc:docMk/>
            <pc:sldMk cId="3547812224" sldId="314"/>
            <ac:picMk id="5" creationId="{9A2A3EA5-D054-931F-35C7-6BBC2EF9E294}"/>
          </ac:picMkLst>
        </pc:picChg>
      </pc:sldChg>
      <pc:sldChg chg="addSp delSp modSp new mod setBg">
        <pc:chgData name="Shathavi Krishnan" userId="S::bt20347@qmul.ac.uk::2f8a77bf-7bbd-4b8d-b644-88702b7fe997" providerId="AD" clId="Web-{27520CCB-A4C4-4516-8BDE-8E642EF73BB4}" dt="2024-02-29T23:09:23.175" v="190"/>
        <pc:sldMkLst>
          <pc:docMk/>
          <pc:sldMk cId="3863538255" sldId="315"/>
        </pc:sldMkLst>
        <pc:spChg chg="mod">
          <ac:chgData name="Shathavi Krishnan" userId="S::bt20347@qmul.ac.uk::2f8a77bf-7bbd-4b8d-b644-88702b7fe997" providerId="AD" clId="Web-{27520CCB-A4C4-4516-8BDE-8E642EF73BB4}" dt="2024-02-29T23:08:35.954" v="189"/>
          <ac:spMkLst>
            <pc:docMk/>
            <pc:sldMk cId="3863538255" sldId="315"/>
            <ac:spMk id="2" creationId="{38807B2C-CF0C-32A4-65F7-272A5555CFA9}"/>
          </ac:spMkLst>
        </pc:spChg>
        <pc:spChg chg="add del mod">
          <ac:chgData name="Shathavi Krishnan" userId="S::bt20347@qmul.ac.uk::2f8a77bf-7bbd-4b8d-b644-88702b7fe997" providerId="AD" clId="Web-{27520CCB-A4C4-4516-8BDE-8E642EF73BB4}" dt="2024-02-29T23:06:29.544" v="171"/>
          <ac:spMkLst>
            <pc:docMk/>
            <pc:sldMk cId="3863538255" sldId="315"/>
            <ac:spMk id="3" creationId="{DFE0C21D-E916-7C90-E1E4-C6A3B4D1E69D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06:22.090" v="168"/>
          <ac:spMkLst>
            <pc:docMk/>
            <pc:sldMk cId="3863538255" sldId="315"/>
            <ac:spMk id="9" creationId="{5C8908E2-EE49-44D2-9428-A28D2312A8D5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06:29.528" v="170"/>
          <ac:spMkLst>
            <pc:docMk/>
            <pc:sldMk cId="3863538255" sldId="315"/>
            <ac:spMk id="13" creationId="{AAD0DBB9-1A4B-4391-81D4-CB19F9AB918A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06:22.090" v="168"/>
          <ac:spMkLst>
            <pc:docMk/>
            <pc:sldMk cId="3863538255" sldId="315"/>
            <ac:spMk id="15" creationId="{7449A6C7-D15F-4AA5-BFA5-71A404B47016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06:22.090" v="168"/>
          <ac:spMkLst>
            <pc:docMk/>
            <pc:sldMk cId="3863538255" sldId="315"/>
            <ac:spMk id="17" creationId="{ED888B23-07FA-482A-96DF-47E31AF1A603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06:29.528" v="170"/>
          <ac:spMkLst>
            <pc:docMk/>
            <pc:sldMk cId="3863538255" sldId="315"/>
            <ac:spMk id="19" creationId="{BACC6370-2D7E-4714-9D71-7542949D7D5D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06:29.528" v="170"/>
          <ac:spMkLst>
            <pc:docMk/>
            <pc:sldMk cId="3863538255" sldId="315"/>
            <ac:spMk id="20" creationId="{F68B3F68-107C-434F-AA38-110D5EA91B85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06:29.528" v="170"/>
          <ac:spMkLst>
            <pc:docMk/>
            <pc:sldMk cId="3863538255" sldId="315"/>
            <ac:spMk id="21" creationId="{063BBA22-50EA-4C4D-BE05-F1CE4E63AA56}"/>
          </ac:spMkLst>
        </pc:spChg>
        <pc:spChg chg="add">
          <ac:chgData name="Shathavi Krishnan" userId="S::bt20347@qmul.ac.uk::2f8a77bf-7bbd-4b8d-b644-88702b7fe997" providerId="AD" clId="Web-{27520CCB-A4C4-4516-8BDE-8E642EF73BB4}" dt="2024-02-29T23:08:35.954" v="189"/>
          <ac:spMkLst>
            <pc:docMk/>
            <pc:sldMk cId="3863538255" sldId="315"/>
            <ac:spMk id="56" creationId="{955A2079-FA98-4876-80F0-72364A7D2EA4}"/>
          </ac:spMkLst>
        </pc:spChg>
        <pc:spChg chg="add del mod">
          <ac:chgData name="Shathavi Krishnan" userId="S::bt20347@qmul.ac.uk::2f8a77bf-7bbd-4b8d-b644-88702b7fe997" providerId="AD" clId="Web-{27520CCB-A4C4-4516-8BDE-8E642EF73BB4}" dt="2024-02-29T23:07:37.061" v="178"/>
          <ac:spMkLst>
            <pc:docMk/>
            <pc:sldMk cId="3863538255" sldId="315"/>
            <ac:spMk id="77" creationId="{405E5F5A-D05B-D208-116E-887CDE79666A}"/>
          </ac:spMkLst>
        </pc:spChg>
        <pc:grpChg chg="add del">
          <ac:chgData name="Shathavi Krishnan" userId="S::bt20347@qmul.ac.uk::2f8a77bf-7bbd-4b8d-b644-88702b7fe997" providerId="AD" clId="Web-{27520CCB-A4C4-4516-8BDE-8E642EF73BB4}" dt="2024-02-29T23:06:22.090" v="168"/>
          <ac:grpSpMkLst>
            <pc:docMk/>
            <pc:sldMk cId="3863538255" sldId="315"/>
            <ac:grpSpMk id="11" creationId="{05314994-6337-4875-8CF5-652CAFE8342C}"/>
          </ac:grpSpMkLst>
        </pc:grpChg>
        <pc:graphicFrameChg chg="add del">
          <ac:chgData name="Shathavi Krishnan" userId="S::bt20347@qmul.ac.uk::2f8a77bf-7bbd-4b8d-b644-88702b7fe997" providerId="AD" clId="Web-{27520CCB-A4C4-4516-8BDE-8E642EF73BB4}" dt="2024-02-29T23:05:59.246" v="166"/>
          <ac:graphicFrameMkLst>
            <pc:docMk/>
            <pc:sldMk cId="3863538255" sldId="315"/>
            <ac:graphicFrameMk id="5" creationId="{53AA3170-123E-9BC2-F8DC-128ABD9B0311}"/>
          </ac:graphicFrameMkLst>
        </pc:graphicFrameChg>
        <pc:graphicFrameChg chg="add del">
          <ac:chgData name="Shathavi Krishnan" userId="S::bt20347@qmul.ac.uk::2f8a77bf-7bbd-4b8d-b644-88702b7fe997" providerId="AD" clId="Web-{27520CCB-A4C4-4516-8BDE-8E642EF73BB4}" dt="2024-02-29T23:06:22.090" v="168"/>
          <ac:graphicFrameMkLst>
            <pc:docMk/>
            <pc:sldMk cId="3863538255" sldId="315"/>
            <ac:graphicFrameMk id="7" creationId="{9A5B9703-5145-421F-54BA-1DBA44B2A5AC}"/>
          </ac:graphicFrameMkLst>
        </pc:graphicFrameChg>
        <pc:graphicFrameChg chg="add del">
          <ac:chgData name="Shathavi Krishnan" userId="S::bt20347@qmul.ac.uk::2f8a77bf-7bbd-4b8d-b644-88702b7fe997" providerId="AD" clId="Web-{27520CCB-A4C4-4516-8BDE-8E642EF73BB4}" dt="2024-02-29T23:06:29.528" v="170"/>
          <ac:graphicFrameMkLst>
            <pc:docMk/>
            <pc:sldMk cId="3863538255" sldId="315"/>
            <ac:graphicFrameMk id="22" creationId="{3D5EB4DF-23B9-0CDD-22F6-895EAEBEAD85}"/>
          </ac:graphicFrameMkLst>
        </pc:graphicFrameChg>
        <pc:graphicFrameChg chg="add del modGraphic">
          <ac:chgData name="Shathavi Krishnan" userId="S::bt20347@qmul.ac.uk::2f8a77bf-7bbd-4b8d-b644-88702b7fe997" providerId="AD" clId="Web-{27520CCB-A4C4-4516-8BDE-8E642EF73BB4}" dt="2024-02-29T23:07:49.921" v="179"/>
          <ac:graphicFrameMkLst>
            <pc:docMk/>
            <pc:sldMk cId="3863538255" sldId="315"/>
            <ac:graphicFrameMk id="24" creationId="{015175DC-1803-446A-334B-04B393596259}"/>
          </ac:graphicFrameMkLst>
        </pc:graphicFrameChg>
        <pc:graphicFrameChg chg="add mod ord modGraphic">
          <ac:chgData name="Shathavi Krishnan" userId="S::bt20347@qmul.ac.uk::2f8a77bf-7bbd-4b8d-b644-88702b7fe997" providerId="AD" clId="Web-{27520CCB-A4C4-4516-8BDE-8E642EF73BB4}" dt="2024-02-29T23:09:23.175" v="190"/>
          <ac:graphicFrameMkLst>
            <pc:docMk/>
            <pc:sldMk cId="3863538255" sldId="315"/>
            <ac:graphicFrameMk id="51" creationId="{DCB990D8-E05D-6627-B3DE-2814469579D6}"/>
          </ac:graphicFrameMkLst>
        </pc:graphicFrameChg>
        <pc:picChg chg="add del">
          <ac:chgData name="Shathavi Krishnan" userId="S::bt20347@qmul.ac.uk::2f8a77bf-7bbd-4b8d-b644-88702b7fe997" providerId="AD" clId="Web-{27520CCB-A4C4-4516-8BDE-8E642EF73BB4}" dt="2024-02-29T23:06:50.154" v="173"/>
          <ac:picMkLst>
            <pc:docMk/>
            <pc:sldMk cId="3863538255" sldId="315"/>
            <ac:picMk id="47" creationId="{5DFF3F19-302D-8431-C5F1-9E5463EC60C5}"/>
          </ac:picMkLst>
        </pc:picChg>
        <pc:picChg chg="add">
          <ac:chgData name="Shathavi Krishnan" userId="S::bt20347@qmul.ac.uk::2f8a77bf-7bbd-4b8d-b644-88702b7fe997" providerId="AD" clId="Web-{27520CCB-A4C4-4516-8BDE-8E642EF73BB4}" dt="2024-02-29T23:06:57.607" v="174"/>
          <ac:picMkLst>
            <pc:docMk/>
            <pc:sldMk cId="3863538255" sldId="315"/>
            <ac:picMk id="49" creationId="{B0D6716A-F025-F41D-EFB2-E2CB813DB880}"/>
          </ac:picMkLst>
        </pc:picChg>
      </pc:sldChg>
      <pc:sldChg chg="modSp new del">
        <pc:chgData name="Shathavi Krishnan" userId="S::bt20347@qmul.ac.uk::2f8a77bf-7bbd-4b8d-b644-88702b7fe997" providerId="AD" clId="Web-{27520CCB-A4C4-4516-8BDE-8E642EF73BB4}" dt="2024-02-29T22:48:03.191" v="87"/>
        <pc:sldMkLst>
          <pc:docMk/>
          <pc:sldMk cId="1464193837" sldId="316"/>
        </pc:sldMkLst>
        <pc:spChg chg="mod">
          <ac:chgData name="Shathavi Krishnan" userId="S::bt20347@qmul.ac.uk::2f8a77bf-7bbd-4b8d-b644-88702b7fe997" providerId="AD" clId="Web-{27520CCB-A4C4-4516-8BDE-8E642EF73BB4}" dt="2024-02-29T22:47:57.941" v="86" actId="20577"/>
          <ac:spMkLst>
            <pc:docMk/>
            <pc:sldMk cId="1464193837" sldId="316"/>
            <ac:spMk id="2" creationId="{89FC17F8-DCB3-6388-CF65-47BEA04DD3CD}"/>
          </ac:spMkLst>
        </pc:spChg>
      </pc:sldChg>
      <pc:sldChg chg="addSp modSp new">
        <pc:chgData name="Shathavi Krishnan" userId="S::bt20347@qmul.ac.uk::2f8a77bf-7bbd-4b8d-b644-88702b7fe997" providerId="AD" clId="Web-{27520CCB-A4C4-4516-8BDE-8E642EF73BB4}" dt="2024-02-29T23:11:15.397" v="257" actId="20577"/>
        <pc:sldMkLst>
          <pc:docMk/>
          <pc:sldMk cId="2388077407" sldId="316"/>
        </pc:sldMkLst>
        <pc:spChg chg="mod">
          <ac:chgData name="Shathavi Krishnan" userId="S::bt20347@qmul.ac.uk::2f8a77bf-7bbd-4b8d-b644-88702b7fe997" providerId="AD" clId="Web-{27520CCB-A4C4-4516-8BDE-8E642EF73BB4}" dt="2024-02-29T23:11:15.397" v="257" actId="20577"/>
          <ac:spMkLst>
            <pc:docMk/>
            <pc:sldMk cId="2388077407" sldId="316"/>
            <ac:spMk id="2" creationId="{5D9B8E78-ADFC-8031-59A0-2A82C1C3FD55}"/>
          </ac:spMkLst>
        </pc:spChg>
        <pc:spChg chg="mod">
          <ac:chgData name="Shathavi Krishnan" userId="S::bt20347@qmul.ac.uk::2f8a77bf-7bbd-4b8d-b644-88702b7fe997" providerId="AD" clId="Web-{27520CCB-A4C4-4516-8BDE-8E642EF73BB4}" dt="2024-02-29T23:10:35.942" v="246" actId="20577"/>
          <ac:spMkLst>
            <pc:docMk/>
            <pc:sldMk cId="2388077407" sldId="316"/>
            <ac:spMk id="3" creationId="{FDC6D0B8-508B-FD9F-882D-5B55B7372F83}"/>
          </ac:spMkLst>
        </pc:spChg>
        <pc:picChg chg="add">
          <ac:chgData name="Shathavi Krishnan" userId="S::bt20347@qmul.ac.uk::2f8a77bf-7bbd-4b8d-b644-88702b7fe997" providerId="AD" clId="Web-{27520CCB-A4C4-4516-8BDE-8E642EF73BB4}" dt="2024-02-29T23:10:52.958" v="247"/>
          <ac:picMkLst>
            <pc:docMk/>
            <pc:sldMk cId="2388077407" sldId="316"/>
            <ac:picMk id="5" creationId="{34C02731-E19D-6BD1-3229-B965960F9A40}"/>
          </ac:picMkLst>
        </pc:picChg>
      </pc:sldChg>
      <pc:sldChg chg="addSp delSp modSp new del mod modClrScheme chgLayout">
        <pc:chgData name="Shathavi Krishnan" userId="S::bt20347@qmul.ac.uk::2f8a77bf-7bbd-4b8d-b644-88702b7fe997" providerId="AD" clId="Web-{27520CCB-A4C4-4516-8BDE-8E642EF73BB4}" dt="2024-02-29T23:19:02.347" v="505"/>
        <pc:sldMkLst>
          <pc:docMk/>
          <pc:sldMk cId="4005714118" sldId="317"/>
        </pc:sldMkLst>
        <pc:spChg chg="mod ord">
          <ac:chgData name="Shathavi Krishnan" userId="S::bt20347@qmul.ac.uk::2f8a77bf-7bbd-4b8d-b644-88702b7fe997" providerId="AD" clId="Web-{27520CCB-A4C4-4516-8BDE-8E642EF73BB4}" dt="2024-02-29T23:13:50.917" v="394"/>
          <ac:spMkLst>
            <pc:docMk/>
            <pc:sldMk cId="4005714118" sldId="317"/>
            <ac:spMk id="2" creationId="{5B9A44BC-691A-BA37-7913-8C0CB0A7A179}"/>
          </ac:spMkLst>
        </pc:spChg>
        <pc:spChg chg="mod ord">
          <ac:chgData name="Shathavi Krishnan" userId="S::bt20347@qmul.ac.uk::2f8a77bf-7bbd-4b8d-b644-88702b7fe997" providerId="AD" clId="Web-{27520CCB-A4C4-4516-8BDE-8E642EF73BB4}" dt="2024-02-29T23:13:50.917" v="394"/>
          <ac:spMkLst>
            <pc:docMk/>
            <pc:sldMk cId="4005714118" sldId="317"/>
            <ac:spMk id="3" creationId="{CA52FD4B-7573-ED2F-119A-F5CAAB06210E}"/>
          </ac:spMkLst>
        </pc:spChg>
        <pc:spChg chg="add del mod ord">
          <ac:chgData name="Shathavi Krishnan" userId="S::bt20347@qmul.ac.uk::2f8a77bf-7bbd-4b8d-b644-88702b7fe997" providerId="AD" clId="Web-{27520CCB-A4C4-4516-8BDE-8E642EF73BB4}" dt="2024-02-29T23:13:45.041" v="393"/>
          <ac:spMkLst>
            <pc:docMk/>
            <pc:sldMk cId="4005714118" sldId="317"/>
            <ac:spMk id="6" creationId="{66EE09DF-DD20-867C-58EA-55AACFD61A48}"/>
          </ac:spMkLst>
        </pc:spChg>
        <pc:spChg chg="add del mod ord">
          <ac:chgData name="Shathavi Krishnan" userId="S::bt20347@qmul.ac.uk::2f8a77bf-7bbd-4b8d-b644-88702b7fe997" providerId="AD" clId="Web-{27520CCB-A4C4-4516-8BDE-8E642EF73BB4}" dt="2024-02-29T23:13:36.369" v="391"/>
          <ac:spMkLst>
            <pc:docMk/>
            <pc:sldMk cId="4005714118" sldId="317"/>
            <ac:spMk id="7" creationId="{B2E08756-4ABD-A8FF-5F1E-20DCE6877A28}"/>
          </ac:spMkLst>
        </pc:spChg>
        <pc:spChg chg="add mod ord">
          <ac:chgData name="Shathavi Krishnan" userId="S::bt20347@qmul.ac.uk::2f8a77bf-7bbd-4b8d-b644-88702b7fe997" providerId="AD" clId="Web-{27520CCB-A4C4-4516-8BDE-8E642EF73BB4}" dt="2024-02-29T23:13:50.917" v="394"/>
          <ac:spMkLst>
            <pc:docMk/>
            <pc:sldMk cId="4005714118" sldId="317"/>
            <ac:spMk id="8" creationId="{4156D349-B12C-B0AF-9559-D776FE6BB695}"/>
          </ac:spMkLst>
        </pc:spChg>
        <pc:picChg chg="add del">
          <ac:chgData name="Shathavi Krishnan" userId="S::bt20347@qmul.ac.uk::2f8a77bf-7bbd-4b8d-b644-88702b7fe997" providerId="AD" clId="Web-{27520CCB-A4C4-4516-8BDE-8E642EF73BB4}" dt="2024-02-29T23:11:31.881" v="260"/>
          <ac:picMkLst>
            <pc:docMk/>
            <pc:sldMk cId="4005714118" sldId="317"/>
            <ac:picMk id="5" creationId="{8540BF1B-FBCD-A3E8-732F-44BE0CDF9F01}"/>
          </ac:picMkLst>
        </pc:picChg>
      </pc:sldChg>
      <pc:sldChg chg="addSp delSp modSp new mod modClrScheme chgLayout">
        <pc:chgData name="Shathavi Krishnan" userId="S::bt20347@qmul.ac.uk::2f8a77bf-7bbd-4b8d-b644-88702b7fe997" providerId="AD" clId="Web-{27520CCB-A4C4-4516-8BDE-8E642EF73BB4}" dt="2024-02-29T23:20:07.334" v="542"/>
        <pc:sldMkLst>
          <pc:docMk/>
          <pc:sldMk cId="3705080855" sldId="318"/>
        </pc:sldMkLst>
        <pc:spChg chg="mod ord">
          <ac:chgData name="Shathavi Krishnan" userId="S::bt20347@qmul.ac.uk::2f8a77bf-7bbd-4b8d-b644-88702b7fe997" providerId="AD" clId="Web-{27520CCB-A4C4-4516-8BDE-8E642EF73BB4}" dt="2024-02-29T23:20:07.334" v="542"/>
          <ac:spMkLst>
            <pc:docMk/>
            <pc:sldMk cId="3705080855" sldId="318"/>
            <ac:spMk id="2" creationId="{FC9103A1-E165-D86E-153C-5328156A6E7B}"/>
          </ac:spMkLst>
        </pc:spChg>
        <pc:spChg chg="del">
          <ac:chgData name="Shathavi Krishnan" userId="S::bt20347@qmul.ac.uk::2f8a77bf-7bbd-4b8d-b644-88702b7fe997" providerId="AD" clId="Web-{27520CCB-A4C4-4516-8BDE-8E642EF73BB4}" dt="2024-02-29T23:14:22.027" v="397"/>
          <ac:spMkLst>
            <pc:docMk/>
            <pc:sldMk cId="3705080855" sldId="318"/>
            <ac:spMk id="3" creationId="{29A226C9-9E55-3AF5-8309-816B7D9BFDE7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17:00.485" v="487"/>
          <ac:spMkLst>
            <pc:docMk/>
            <pc:sldMk cId="3705080855" sldId="318"/>
            <ac:spMk id="4" creationId="{B65F8EA4-25C7-95C5-92F0-C3B791EE9220}"/>
          </ac:spMkLst>
        </pc:spChg>
        <pc:spChg chg="del">
          <ac:chgData name="Shathavi Krishnan" userId="S::bt20347@qmul.ac.uk::2f8a77bf-7bbd-4b8d-b644-88702b7fe997" providerId="AD" clId="Web-{27520CCB-A4C4-4516-8BDE-8E642EF73BB4}" dt="2024-02-29T23:14:18.402" v="396"/>
          <ac:spMkLst>
            <pc:docMk/>
            <pc:sldMk cId="3705080855" sldId="318"/>
            <ac:spMk id="5" creationId="{5DAAF897-F9CF-1B5A-860C-11EFB2731C94}"/>
          </ac:spMkLst>
        </pc:spChg>
        <pc:spChg chg="add del">
          <ac:chgData name="Shathavi Krishnan" userId="S::bt20347@qmul.ac.uk::2f8a77bf-7bbd-4b8d-b644-88702b7fe997" providerId="AD" clId="Web-{27520CCB-A4C4-4516-8BDE-8E642EF73BB4}" dt="2024-02-29T23:17:16.610" v="493"/>
          <ac:spMkLst>
            <pc:docMk/>
            <pc:sldMk cId="3705080855" sldId="318"/>
            <ac:spMk id="6" creationId="{4F0A4DD9-C9C3-62C9-08DF-E397C7CE3275}"/>
          </ac:spMkLst>
        </pc:spChg>
        <pc:spChg chg="add mod">
          <ac:chgData name="Shathavi Krishnan" userId="S::bt20347@qmul.ac.uk::2f8a77bf-7bbd-4b8d-b644-88702b7fe997" providerId="AD" clId="Web-{27520CCB-A4C4-4516-8BDE-8E642EF73BB4}" dt="2024-02-29T23:15:27.169" v="478" actId="20577"/>
          <ac:spMkLst>
            <pc:docMk/>
            <pc:sldMk cId="3705080855" sldId="318"/>
            <ac:spMk id="7" creationId="{C27E7179-77DE-3D0B-586F-FFEC72B8C885}"/>
          </ac:spMkLst>
        </pc:spChg>
        <pc:spChg chg="add mod">
          <ac:chgData name="Shathavi Krishnan" userId="S::bt20347@qmul.ac.uk::2f8a77bf-7bbd-4b8d-b644-88702b7fe997" providerId="AD" clId="Web-{27520CCB-A4C4-4516-8BDE-8E642EF73BB4}" dt="2024-02-29T23:18:39.472" v="504" actId="14100"/>
          <ac:spMkLst>
            <pc:docMk/>
            <pc:sldMk cId="3705080855" sldId="318"/>
            <ac:spMk id="52" creationId="{CE3148E0-0287-C87D-2C10-A64238226F04}"/>
          </ac:spMkLst>
        </pc:spChg>
        <pc:graphicFrameChg chg="add del mod ord modGraphic">
          <ac:chgData name="Shathavi Krishnan" userId="S::bt20347@qmul.ac.uk::2f8a77bf-7bbd-4b8d-b644-88702b7fe997" providerId="AD" clId="Web-{27520CCB-A4C4-4516-8BDE-8E642EF73BB4}" dt="2024-02-29T23:15:39.045" v="480"/>
          <ac:graphicFrameMkLst>
            <pc:docMk/>
            <pc:sldMk cId="3705080855" sldId="318"/>
            <ac:graphicFrameMk id="8" creationId="{3CF1FC8F-EFEA-146B-FB16-ED39F34D9ABF}"/>
          </ac:graphicFrameMkLst>
        </pc:graphicFrameChg>
        <pc:graphicFrameChg chg="add del mod ord modGraphic">
          <ac:chgData name="Shathavi Krishnan" userId="S::bt20347@qmul.ac.uk::2f8a77bf-7bbd-4b8d-b644-88702b7fe997" providerId="AD" clId="Web-{27520CCB-A4C4-4516-8BDE-8E642EF73BB4}" dt="2024-02-29T23:16:20.452" v="482"/>
          <ac:graphicFrameMkLst>
            <pc:docMk/>
            <pc:sldMk cId="3705080855" sldId="318"/>
            <ac:graphicFrameMk id="15" creationId="{E558D535-26AD-283F-9BA1-505C07F12792}"/>
          </ac:graphicFrameMkLst>
        </pc:graphicFrameChg>
        <pc:graphicFrameChg chg="add del mod ord modGraphic">
          <ac:chgData name="Shathavi Krishnan" userId="S::bt20347@qmul.ac.uk::2f8a77bf-7bbd-4b8d-b644-88702b7fe997" providerId="AD" clId="Web-{27520CCB-A4C4-4516-8BDE-8E642EF73BB4}" dt="2024-02-29T23:16:24.890" v="484"/>
          <ac:graphicFrameMkLst>
            <pc:docMk/>
            <pc:sldMk cId="3705080855" sldId="318"/>
            <ac:graphicFrameMk id="22" creationId="{B052D85A-8FDF-169C-8BBE-E7F5A3CFB2E1}"/>
          </ac:graphicFrameMkLst>
        </pc:graphicFrameChg>
        <pc:graphicFrameChg chg="add del mod ord modGraphic">
          <ac:chgData name="Shathavi Krishnan" userId="S::bt20347@qmul.ac.uk::2f8a77bf-7bbd-4b8d-b644-88702b7fe997" providerId="AD" clId="Web-{27520CCB-A4C4-4516-8BDE-8E642EF73BB4}" dt="2024-02-29T23:16:28.359" v="486"/>
          <ac:graphicFrameMkLst>
            <pc:docMk/>
            <pc:sldMk cId="3705080855" sldId="318"/>
            <ac:graphicFrameMk id="29" creationId="{093E81F8-E96D-EBD8-97E0-DCBDD69B7559}"/>
          </ac:graphicFrameMkLst>
        </pc:graphicFrameChg>
        <pc:graphicFrameChg chg="add del mod ord modGraphic">
          <ac:chgData name="Shathavi Krishnan" userId="S::bt20347@qmul.ac.uk::2f8a77bf-7bbd-4b8d-b644-88702b7fe997" providerId="AD" clId="Web-{27520CCB-A4C4-4516-8BDE-8E642EF73BB4}" dt="2024-02-29T23:17:07.219" v="490"/>
          <ac:graphicFrameMkLst>
            <pc:docMk/>
            <pc:sldMk cId="3705080855" sldId="318"/>
            <ac:graphicFrameMk id="37" creationId="{0A96F48A-BC7B-921C-FE82-A6CB0301C915}"/>
          </ac:graphicFrameMkLst>
        </pc:graphicFrameChg>
        <pc:graphicFrameChg chg="add del mod ord modGraphic">
          <ac:chgData name="Shathavi Krishnan" userId="S::bt20347@qmul.ac.uk::2f8a77bf-7bbd-4b8d-b644-88702b7fe997" providerId="AD" clId="Web-{27520CCB-A4C4-4516-8BDE-8E642EF73BB4}" dt="2024-02-29T23:17:09.969" v="492"/>
          <ac:graphicFrameMkLst>
            <pc:docMk/>
            <pc:sldMk cId="3705080855" sldId="318"/>
            <ac:graphicFrameMk id="44" creationId="{5715ED89-69D1-F48D-882B-585E9C37458A}"/>
          </ac:graphicFrameMkLst>
        </pc:graphicFrameChg>
        <pc:picChg chg="add mod ord">
          <ac:chgData name="Shathavi Krishnan" userId="S::bt20347@qmul.ac.uk::2f8a77bf-7bbd-4b8d-b644-88702b7fe997" providerId="AD" clId="Web-{27520CCB-A4C4-4516-8BDE-8E642EF73BB4}" dt="2024-02-29T23:20:07.334" v="542"/>
          <ac:picMkLst>
            <pc:docMk/>
            <pc:sldMk cId="3705080855" sldId="318"/>
            <ac:picMk id="36" creationId="{B7825DA7-576A-D87B-354B-7AB40F49183E}"/>
          </ac:picMkLst>
        </pc:picChg>
        <pc:picChg chg="add mod ord">
          <ac:chgData name="Shathavi Krishnan" userId="S::bt20347@qmul.ac.uk::2f8a77bf-7bbd-4b8d-b644-88702b7fe997" providerId="AD" clId="Web-{27520CCB-A4C4-4516-8BDE-8E642EF73BB4}" dt="2024-02-29T23:20:07.334" v="542"/>
          <ac:picMkLst>
            <pc:docMk/>
            <pc:sldMk cId="3705080855" sldId="318"/>
            <ac:picMk id="51" creationId="{DA24F290-D05C-9503-A79B-F11B038C9B43}"/>
          </ac:picMkLst>
        </pc:picChg>
      </pc:sldChg>
      <pc:sldChg chg="new">
        <pc:chgData name="Shathavi Krishnan" userId="S::bt20347@qmul.ac.uk::2f8a77bf-7bbd-4b8d-b644-88702b7fe997" providerId="AD" clId="Web-{27520CCB-A4C4-4516-8BDE-8E642EF73BB4}" dt="2024-02-29T23:20:15.115" v="543"/>
        <pc:sldMkLst>
          <pc:docMk/>
          <pc:sldMk cId="3884485628" sldId="319"/>
        </pc:sldMkLst>
      </pc:sldChg>
    </pc:docChg>
  </pc:docChgLst>
  <pc:docChgLst>
    <pc:chgData name="Camila Ballenghien" userId="S::bt23801@qmul.ac.uk::806e835b-5096-4279-aa7e-65ede4e84cea" providerId="AD" clId="Web-{8785A2D8-A1DE-41D7-8E84-680D1A6C6650}"/>
    <pc:docChg chg="addSld delSld modSld">
      <pc:chgData name="Camila Ballenghien" userId="S::bt23801@qmul.ac.uk::806e835b-5096-4279-aa7e-65ede4e84cea" providerId="AD" clId="Web-{8785A2D8-A1DE-41D7-8E84-680D1A6C6650}" dt="2024-02-29T19:36:45.081" v="305" actId="20577"/>
      <pc:docMkLst>
        <pc:docMk/>
      </pc:docMkLst>
      <pc:sldChg chg="modSp">
        <pc:chgData name="Camila Ballenghien" userId="S::bt23801@qmul.ac.uk::806e835b-5096-4279-aa7e-65ede4e84cea" providerId="AD" clId="Web-{8785A2D8-A1DE-41D7-8E84-680D1A6C6650}" dt="2024-02-29T19:24:49.696" v="95" actId="1076"/>
        <pc:sldMkLst>
          <pc:docMk/>
          <pc:sldMk cId="0" sldId="259"/>
        </pc:sldMkLst>
        <pc:picChg chg="mod modCrop">
          <ac:chgData name="Camila Ballenghien" userId="S::bt23801@qmul.ac.uk::806e835b-5096-4279-aa7e-65ede4e84cea" providerId="AD" clId="Web-{8785A2D8-A1DE-41D7-8E84-680D1A6C6650}" dt="2024-02-29T19:24:49.696" v="95" actId="1076"/>
          <ac:picMkLst>
            <pc:docMk/>
            <pc:sldMk cId="0" sldId="259"/>
            <ac:picMk id="2" creationId="{05307399-6735-62A9-26D4-6C3BB190B56D}"/>
          </ac:picMkLst>
        </pc:picChg>
      </pc:sldChg>
      <pc:sldChg chg="addSp delSp modSp">
        <pc:chgData name="Camila Ballenghien" userId="S::bt23801@qmul.ac.uk::806e835b-5096-4279-aa7e-65ede4e84cea" providerId="AD" clId="Web-{8785A2D8-A1DE-41D7-8E84-680D1A6C6650}" dt="2024-02-29T19:25:44.370" v="107"/>
        <pc:sldMkLst>
          <pc:docMk/>
          <pc:sldMk cId="1628640741" sldId="290"/>
        </pc:sldMkLst>
        <pc:picChg chg="add del mod">
          <ac:chgData name="Camila Ballenghien" userId="S::bt23801@qmul.ac.uk::806e835b-5096-4279-aa7e-65ede4e84cea" providerId="AD" clId="Web-{8785A2D8-A1DE-41D7-8E84-680D1A6C6650}" dt="2024-02-29T19:25:44.370" v="107"/>
          <ac:picMkLst>
            <pc:docMk/>
            <pc:sldMk cId="1628640741" sldId="290"/>
            <ac:picMk id="6" creationId="{2730BAF3-77AA-E2E7-18F6-793CE7B6D8A0}"/>
          </ac:picMkLst>
        </pc:picChg>
      </pc:sldChg>
      <pc:sldChg chg="addSp delSp modSp">
        <pc:chgData name="Camila Ballenghien" userId="S::bt23801@qmul.ac.uk::806e835b-5096-4279-aa7e-65ede4e84cea" providerId="AD" clId="Web-{8785A2D8-A1DE-41D7-8E84-680D1A6C6650}" dt="2024-02-29T19:27:21.967" v="131" actId="20577"/>
        <pc:sldMkLst>
          <pc:docMk/>
          <pc:sldMk cId="3162314494" sldId="292"/>
        </pc:sldMkLst>
        <pc:spChg chg="mod">
          <ac:chgData name="Camila Ballenghien" userId="S::bt23801@qmul.ac.uk::806e835b-5096-4279-aa7e-65ede4e84cea" providerId="AD" clId="Web-{8785A2D8-A1DE-41D7-8E84-680D1A6C6650}" dt="2024-02-29T19:27:21.967" v="131" actId="20577"/>
          <ac:spMkLst>
            <pc:docMk/>
            <pc:sldMk cId="3162314494" sldId="292"/>
            <ac:spMk id="2" creationId="{0FA9A4DA-540A-EB7F-0286-7FEAD86DF599}"/>
          </ac:spMkLst>
        </pc:spChg>
        <pc:spChg chg="mod">
          <ac:chgData name="Camila Ballenghien" userId="S::bt23801@qmul.ac.uk::806e835b-5096-4279-aa7e-65ede4e84cea" providerId="AD" clId="Web-{8785A2D8-A1DE-41D7-8E84-680D1A6C6650}" dt="2024-02-29T19:27:02.842" v="120" actId="20577"/>
          <ac:spMkLst>
            <pc:docMk/>
            <pc:sldMk cId="3162314494" sldId="292"/>
            <ac:spMk id="3" creationId="{C2FF2D4F-B807-01DC-802C-2DEAC1B6D94B}"/>
          </ac:spMkLst>
        </pc:spChg>
        <pc:picChg chg="add del mod modCrop">
          <ac:chgData name="Camila Ballenghien" userId="S::bt23801@qmul.ac.uk::806e835b-5096-4279-aa7e-65ede4e84cea" providerId="AD" clId="Web-{8785A2D8-A1DE-41D7-8E84-680D1A6C6650}" dt="2024-02-29T19:27:14.529" v="123"/>
          <ac:picMkLst>
            <pc:docMk/>
            <pc:sldMk cId="3162314494" sldId="292"/>
            <ac:picMk id="5" creationId="{EBF14C3C-7AF4-F249-FA50-78613D1F4B3F}"/>
          </ac:picMkLst>
        </pc:picChg>
      </pc:sldChg>
      <pc:sldChg chg="add del replId">
        <pc:chgData name="Camila Ballenghien" userId="S::bt23801@qmul.ac.uk::806e835b-5096-4279-aa7e-65ede4e84cea" providerId="AD" clId="Web-{8785A2D8-A1DE-41D7-8E84-680D1A6C6650}" dt="2024-02-29T19:25:05.119" v="97"/>
        <pc:sldMkLst>
          <pc:docMk/>
          <pc:sldMk cId="851623165" sldId="296"/>
        </pc:sldMkLst>
      </pc:sldChg>
      <pc:sldChg chg="addSp delSp modSp new">
        <pc:chgData name="Camila Ballenghien" userId="S::bt23801@qmul.ac.uk::806e835b-5096-4279-aa7e-65ede4e84cea" providerId="AD" clId="Web-{8785A2D8-A1DE-41D7-8E84-680D1A6C6650}" dt="2024-02-29T19:36:45.081" v="305" actId="20577"/>
        <pc:sldMkLst>
          <pc:docMk/>
          <pc:sldMk cId="1028444687" sldId="296"/>
        </pc:sldMkLst>
        <pc:spChg chg="del">
          <ac:chgData name="Camila Ballenghien" userId="S::bt23801@qmul.ac.uk::806e835b-5096-4279-aa7e-65ede4e84cea" providerId="AD" clId="Web-{8785A2D8-A1DE-41D7-8E84-680D1A6C6650}" dt="2024-02-29T19:28:08.063" v="133"/>
          <ac:spMkLst>
            <pc:docMk/>
            <pc:sldMk cId="1028444687" sldId="296"/>
            <ac:spMk id="2" creationId="{E84C6056-3AF9-618F-91EA-7886857C1777}"/>
          </ac:spMkLst>
        </pc:spChg>
        <pc:spChg chg="del mod">
          <ac:chgData name="Camila Ballenghien" userId="S::bt23801@qmul.ac.uk::806e835b-5096-4279-aa7e-65ede4e84cea" providerId="AD" clId="Web-{8785A2D8-A1DE-41D7-8E84-680D1A6C6650}" dt="2024-02-29T19:28:12.157" v="135"/>
          <ac:spMkLst>
            <pc:docMk/>
            <pc:sldMk cId="1028444687" sldId="296"/>
            <ac:spMk id="3" creationId="{D933DCEB-E3A9-72C1-19FE-1674DAB04BBD}"/>
          </ac:spMkLst>
        </pc:spChg>
        <pc:spChg chg="add mod">
          <ac:chgData name="Camila Ballenghien" userId="S::bt23801@qmul.ac.uk::806e835b-5096-4279-aa7e-65ede4e84cea" providerId="AD" clId="Web-{8785A2D8-A1DE-41D7-8E84-680D1A6C6650}" dt="2024-02-29T19:28:20.829" v="144" actId="20577"/>
          <ac:spMkLst>
            <pc:docMk/>
            <pc:sldMk cId="1028444687" sldId="296"/>
            <ac:spMk id="5" creationId="{7546ADC8-6F57-E125-9735-2D8153A5F717}"/>
          </ac:spMkLst>
        </pc:spChg>
        <pc:spChg chg="add mod">
          <ac:chgData name="Camila Ballenghien" userId="S::bt23801@qmul.ac.uk::806e835b-5096-4279-aa7e-65ede4e84cea" providerId="AD" clId="Web-{8785A2D8-A1DE-41D7-8E84-680D1A6C6650}" dt="2024-02-29T19:36:45.081" v="305" actId="20577"/>
          <ac:spMkLst>
            <pc:docMk/>
            <pc:sldMk cId="1028444687" sldId="296"/>
            <ac:spMk id="7" creationId="{1A8EC9BF-9695-EC1C-6BAF-7F5A3CF00497}"/>
          </ac:spMkLst>
        </pc:spChg>
      </pc:sldChg>
      <pc:sldChg chg="modSp add del replId">
        <pc:chgData name="Camila Ballenghien" userId="S::bt23801@qmul.ac.uk::806e835b-5096-4279-aa7e-65ede4e84cea" providerId="AD" clId="Web-{8785A2D8-A1DE-41D7-8E84-680D1A6C6650}" dt="2024-02-29T19:25:47.479" v="108"/>
        <pc:sldMkLst>
          <pc:docMk/>
          <pc:sldMk cId="3132358081" sldId="296"/>
        </pc:sldMkLst>
        <pc:picChg chg="mod">
          <ac:chgData name="Camila Ballenghien" userId="S::bt23801@qmul.ac.uk::806e835b-5096-4279-aa7e-65ede4e84cea" providerId="AD" clId="Web-{8785A2D8-A1DE-41D7-8E84-680D1A6C6650}" dt="2024-02-29T19:25:17.322" v="101" actId="1076"/>
          <ac:picMkLst>
            <pc:docMk/>
            <pc:sldMk cId="3132358081" sldId="296"/>
            <ac:picMk id="2" creationId="{05307399-6735-62A9-26D4-6C3BB190B56D}"/>
          </ac:picMkLst>
        </pc:picChg>
      </pc:sldChg>
    </pc:docChg>
  </pc:docChgLst>
  <pc:docChgLst>
    <pc:chgData name="Aiza Safdar" userId="S::bt23009@qmul.ac.uk::ecad4e59-f2c8-4b7b-bd33-e9a82edb1676" providerId="AD" clId="Web-{CA980D88-F1DD-B978-2682-2E54271B31A7}"/>
    <pc:docChg chg="addSld delSld modSld sldOrd modMainMaster">
      <pc:chgData name="Aiza Safdar" userId="S::bt23009@qmul.ac.uk::ecad4e59-f2c8-4b7b-bd33-e9a82edb1676" providerId="AD" clId="Web-{CA980D88-F1DD-B978-2682-2E54271B31A7}" dt="2024-02-29T02:24:42.176" v="266" actId="20577"/>
      <pc:docMkLst>
        <pc:docMk/>
      </pc:docMkLst>
      <pc:sldChg chg="addSp delSp modSp mod setBg">
        <pc:chgData name="Aiza Safdar" userId="S::bt23009@qmul.ac.uk::ecad4e59-f2c8-4b7b-bd33-e9a82edb1676" providerId="AD" clId="Web-{CA980D88-F1DD-B978-2682-2E54271B31A7}" dt="2024-02-29T01:16:56.112" v="55" actId="1076"/>
        <pc:sldMkLst>
          <pc:docMk/>
          <pc:sldMk cId="0" sldId="256"/>
        </pc:sldMkLst>
        <pc:picChg chg="add del mod">
          <ac:chgData name="Aiza Safdar" userId="S::bt23009@qmul.ac.uk::ecad4e59-f2c8-4b7b-bd33-e9a82edb1676" providerId="AD" clId="Web-{CA980D88-F1DD-B978-2682-2E54271B31A7}" dt="2024-02-29T01:14:16.592" v="28"/>
          <ac:picMkLst>
            <pc:docMk/>
            <pc:sldMk cId="0" sldId="256"/>
            <ac:picMk id="2" creationId="{B32720A2-22B6-C6CC-A34B-B5D9ACAA66F9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1:16:56.112" v="55" actId="1076"/>
          <ac:picMkLst>
            <pc:docMk/>
            <pc:sldMk cId="0" sldId="256"/>
            <ac:picMk id="3" creationId="{2192376F-695D-10E4-3711-64B107764D81}"/>
          </ac:picMkLst>
        </pc:picChg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57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58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59"/>
        </pc:sldMkLst>
      </pc:sldChg>
      <pc:sldChg chg="modSp mod">
        <pc:chgData name="Aiza Safdar" userId="S::bt23009@qmul.ac.uk::ecad4e59-f2c8-4b7b-bd33-e9a82edb1676" providerId="AD" clId="Web-{CA980D88-F1DD-B978-2682-2E54271B31A7}" dt="2024-02-29T01:16:00.220" v="44" actId="20577"/>
        <pc:sldMkLst>
          <pc:docMk/>
          <pc:sldMk cId="0" sldId="260"/>
        </pc:sldMkLst>
        <pc:spChg chg="mod">
          <ac:chgData name="Aiza Safdar" userId="S::bt23009@qmul.ac.uk::ecad4e59-f2c8-4b7b-bd33-e9a82edb1676" providerId="AD" clId="Web-{CA980D88-F1DD-B978-2682-2E54271B31A7}" dt="2024-02-29T01:16:00.220" v="44" actId="20577"/>
          <ac:spMkLst>
            <pc:docMk/>
            <pc:sldMk cId="0" sldId="260"/>
            <ac:spMk id="115" creationId="{00000000-0000-0000-0000-000000000000}"/>
          </ac:spMkLst>
        </pc:spChg>
      </pc:sldChg>
      <pc:sldChg chg="addSp delSp modSp mod">
        <pc:chgData name="Aiza Safdar" userId="S::bt23009@qmul.ac.uk::ecad4e59-f2c8-4b7b-bd33-e9a82edb1676" providerId="AD" clId="Web-{CA980D88-F1DD-B978-2682-2E54271B31A7}" dt="2024-02-29T02:24:42.176" v="266" actId="20577"/>
        <pc:sldMkLst>
          <pc:docMk/>
          <pc:sldMk cId="0" sldId="261"/>
        </pc:sldMkLst>
        <pc:spChg chg="mod">
          <ac:chgData name="Aiza Safdar" userId="S::bt23009@qmul.ac.uk::ecad4e59-f2c8-4b7b-bd33-e9a82edb1676" providerId="AD" clId="Web-{CA980D88-F1DD-B978-2682-2E54271B31A7}" dt="2024-02-29T02:24:42.176" v="266" actId="20577"/>
          <ac:spMkLst>
            <pc:docMk/>
            <pc:sldMk cId="0" sldId="261"/>
            <ac:spMk id="121" creationId="{00000000-0000-0000-0000-000000000000}"/>
          </ac:spMkLst>
        </pc:spChg>
        <pc:spChg chg="mod">
          <ac:chgData name="Aiza Safdar" userId="S::bt23009@qmul.ac.uk::ecad4e59-f2c8-4b7b-bd33-e9a82edb1676" providerId="AD" clId="Web-{CA980D88-F1DD-B978-2682-2E54271B31A7}" dt="2024-02-29T02:24:04.128" v="251" actId="14100"/>
          <ac:spMkLst>
            <pc:docMk/>
            <pc:sldMk cId="0" sldId="261"/>
            <ac:spMk id="124" creationId="{00000000-0000-0000-0000-000000000000}"/>
          </ac:spMkLst>
        </pc:spChg>
        <pc:picChg chg="add del mod modCrop">
          <ac:chgData name="Aiza Safdar" userId="S::bt23009@qmul.ac.uk::ecad4e59-f2c8-4b7b-bd33-e9a82edb1676" providerId="AD" clId="Web-{CA980D88-F1DD-B978-2682-2E54271B31A7}" dt="2024-02-29T01:24:13.530" v="88"/>
          <ac:picMkLst>
            <pc:docMk/>
            <pc:sldMk cId="0" sldId="261"/>
            <ac:picMk id="2" creationId="{0538A0CB-BBCE-DF27-AE6A-794718D23EF4}"/>
          </ac:picMkLst>
        </pc:picChg>
        <pc:picChg chg="add mod ord modCrop">
          <ac:chgData name="Aiza Safdar" userId="S::bt23009@qmul.ac.uk::ecad4e59-f2c8-4b7b-bd33-e9a82edb1676" providerId="AD" clId="Web-{CA980D88-F1DD-B978-2682-2E54271B31A7}" dt="2024-02-29T02:23:49.096" v="248" actId="1076"/>
          <ac:picMkLst>
            <pc:docMk/>
            <pc:sldMk cId="0" sldId="261"/>
            <ac:picMk id="2" creationId="{165E7816-3176-55E6-7D5B-00B7A8879B60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1:24:35.109" v="90"/>
          <ac:picMkLst>
            <pc:docMk/>
            <pc:sldMk cId="0" sldId="261"/>
            <ac:picMk id="3" creationId="{1751EB7E-71C5-D94B-CDF7-3C21EB14F4E3}"/>
          </ac:picMkLst>
        </pc:picChg>
        <pc:picChg chg="del">
          <ac:chgData name="Aiza Safdar" userId="S::bt23009@qmul.ac.uk::ecad4e59-f2c8-4b7b-bd33-e9a82edb1676" providerId="AD" clId="Web-{CA980D88-F1DD-B978-2682-2E54271B31A7}" dt="2024-02-29T02:22:11.812" v="229"/>
          <ac:picMkLst>
            <pc:docMk/>
            <pc:sldMk cId="0" sldId="261"/>
            <ac:picMk id="123" creationId="{00000000-0000-0000-0000-000000000000}"/>
          </ac:picMkLst>
        </pc:picChg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62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63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64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65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66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67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68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69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70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71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72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73"/>
        </pc:sldMkLst>
      </pc:sldChg>
      <pc:sldChg chg="addSp delSp modSp 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74"/>
        </pc:sldMkLst>
        <pc:spChg chg="mod">
          <ac:chgData name="Aiza Safdar" userId="S::bt23009@qmul.ac.uk::ecad4e59-f2c8-4b7b-bd33-e9a82edb1676" providerId="AD" clId="Web-{CA980D88-F1DD-B978-2682-2E54271B31A7}" dt="2024-02-29T01:12:55.027" v="21" actId="20577"/>
          <ac:spMkLst>
            <pc:docMk/>
            <pc:sldMk cId="0" sldId="274"/>
            <ac:spMk id="222" creationId="{00000000-0000-0000-0000-000000000000}"/>
          </ac:spMkLst>
        </pc:spChg>
        <pc:picChg chg="add mod">
          <ac:chgData name="Aiza Safdar" userId="S::bt23009@qmul.ac.uk::ecad4e59-f2c8-4b7b-bd33-e9a82edb1676" providerId="AD" clId="Web-{CA980D88-F1DD-B978-2682-2E54271B31A7}" dt="2024-02-29T01:12:59.168" v="22" actId="1076"/>
          <ac:picMkLst>
            <pc:docMk/>
            <pc:sldMk cId="0" sldId="274"/>
            <ac:picMk id="3" creationId="{F1A82AC3-8B03-E218-21FF-BE1A30BFAF61}"/>
          </ac:picMkLst>
        </pc:picChg>
        <pc:picChg chg="add mod">
          <ac:chgData name="Aiza Safdar" userId="S::bt23009@qmul.ac.uk::ecad4e59-f2c8-4b7b-bd33-e9a82edb1676" providerId="AD" clId="Web-{CA980D88-F1DD-B978-2682-2E54271B31A7}" dt="2024-02-29T01:13:01.668" v="23" actId="1076"/>
          <ac:picMkLst>
            <pc:docMk/>
            <pc:sldMk cId="0" sldId="274"/>
            <ac:picMk id="4" creationId="{3DCF115F-AD22-A747-34F1-98CC6BD811B3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1:13:42.044" v="25"/>
          <ac:picMkLst>
            <pc:docMk/>
            <pc:sldMk cId="0" sldId="274"/>
            <ac:picMk id="5" creationId="{79FD45C6-39DE-45FD-5805-1FE6EA0D3558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1:14:29.467" v="30"/>
          <ac:picMkLst>
            <pc:docMk/>
            <pc:sldMk cId="0" sldId="274"/>
            <ac:picMk id="6" creationId="{5656E5D1-A792-CF77-060E-4A33995A1682}"/>
          </ac:picMkLst>
        </pc:picChg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75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0" sldId="276"/>
        </pc:sldMkLst>
      </pc:sldChg>
      <pc:sldChg chg="modSp 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2132007517" sldId="277"/>
        </pc:sldMkLst>
        <pc:spChg chg="mod">
          <ac:chgData name="Aiza Safdar" userId="S::bt23009@qmul.ac.uk::ecad4e59-f2c8-4b7b-bd33-e9a82edb1676" providerId="AD" clId="Web-{CA980D88-F1DD-B978-2682-2E54271B31A7}" dt="2024-02-29T01:09:58.006" v="5" actId="20577"/>
          <ac:spMkLst>
            <pc:docMk/>
            <pc:sldMk cId="2132007517" sldId="277"/>
            <ac:spMk id="3" creationId="{19504966-F81F-B8F5-C47D-FDA5B6DCC8BC}"/>
          </ac:spMkLst>
        </pc:spChg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3371622119" sldId="278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3492741937" sldId="279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2346381438" sldId="280"/>
        </pc:sldMkLst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1435960955" sldId="282"/>
        </pc:sldMkLst>
      </pc:sldChg>
      <pc:sldChg chg="addSp delSp modSp mod ord setBg">
        <pc:chgData name="Aiza Safdar" userId="S::bt23009@qmul.ac.uk::ecad4e59-f2c8-4b7b-bd33-e9a82edb1676" providerId="AD" clId="Web-{CA980D88-F1DD-B978-2682-2E54271B31A7}" dt="2024-02-29T02:17:30.663" v="202"/>
        <pc:sldMkLst>
          <pc:docMk/>
          <pc:sldMk cId="30446161" sldId="283"/>
        </pc:sldMkLst>
        <pc:spChg chg="mod">
          <ac:chgData name="Aiza Safdar" userId="S::bt23009@qmul.ac.uk::ecad4e59-f2c8-4b7b-bd33-e9a82edb1676" providerId="AD" clId="Web-{CA980D88-F1DD-B978-2682-2E54271B31A7}" dt="2024-02-29T01:38:29.304" v="158"/>
          <ac:spMkLst>
            <pc:docMk/>
            <pc:sldMk cId="30446161" sldId="283"/>
            <ac:spMk id="2" creationId="{CEE62BCA-0651-F6A4-09D9-6790327EE59A}"/>
          </ac:spMkLst>
        </pc:spChg>
        <pc:spChg chg="mod">
          <ac:chgData name="Aiza Safdar" userId="S::bt23009@qmul.ac.uk::ecad4e59-f2c8-4b7b-bd33-e9a82edb1676" providerId="AD" clId="Web-{CA980D88-F1DD-B978-2682-2E54271B31A7}" dt="2024-02-29T01:38:29.304" v="158"/>
          <ac:spMkLst>
            <pc:docMk/>
            <pc:sldMk cId="30446161" sldId="283"/>
            <ac:spMk id="3" creationId="{59334C22-A074-5FA5-D0B5-ACB2FDFAB118}"/>
          </ac:spMkLst>
        </pc:spChg>
        <pc:spChg chg="add del">
          <ac:chgData name="Aiza Safdar" userId="S::bt23009@qmul.ac.uk::ecad4e59-f2c8-4b7b-bd33-e9a82edb1676" providerId="AD" clId="Web-{CA980D88-F1DD-B978-2682-2E54271B31A7}" dt="2024-02-29T01:38:29.304" v="158"/>
          <ac:spMkLst>
            <pc:docMk/>
            <pc:sldMk cId="30446161" sldId="283"/>
            <ac:spMk id="16" creationId="{8F4E830A-06F9-4EAA-9E65-110CF2421798}"/>
          </ac:spMkLst>
        </pc:spChg>
        <pc:grpChg chg="add del">
          <ac:chgData name="Aiza Safdar" userId="S::bt23009@qmul.ac.uk::ecad4e59-f2c8-4b7b-bd33-e9a82edb1676" providerId="AD" clId="Web-{CA980D88-F1DD-B978-2682-2E54271B31A7}" dt="2024-02-29T01:38:29.304" v="158"/>
          <ac:grpSpMkLst>
            <pc:docMk/>
            <pc:sldMk cId="30446161" sldId="283"/>
            <ac:grpSpMk id="9" creationId="{8F1EF17D-1B70-428C-8A8A-A2C5B390E1E9}"/>
          </ac:grpSpMkLst>
        </pc:grpChg>
        <pc:picChg chg="add mod ord modCrop">
          <ac:chgData name="Aiza Safdar" userId="S::bt23009@qmul.ac.uk::ecad4e59-f2c8-4b7b-bd33-e9a82edb1676" providerId="AD" clId="Web-{CA980D88-F1DD-B978-2682-2E54271B31A7}" dt="2024-02-29T01:39:37.649" v="169" actId="14100"/>
          <ac:picMkLst>
            <pc:docMk/>
            <pc:sldMk cId="30446161" sldId="283"/>
            <ac:picMk id="4" creationId="{8A78560A-3244-2CA3-F7A3-EBFEE611DB6F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1:39:58.009" v="171"/>
          <ac:picMkLst>
            <pc:docMk/>
            <pc:sldMk cId="30446161" sldId="283"/>
            <ac:picMk id="5" creationId="{1ECDD2D5-FDD0-FAE0-6FFD-CE7A1B55EA66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2:01:13.937" v="195"/>
          <ac:picMkLst>
            <pc:docMk/>
            <pc:sldMk cId="30446161" sldId="283"/>
            <ac:picMk id="5" creationId="{BC21DFFA-BE22-D1DB-1450-B3C92DE21659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1:40:06.697" v="173"/>
          <ac:picMkLst>
            <pc:docMk/>
            <pc:sldMk cId="30446161" sldId="283"/>
            <ac:picMk id="6" creationId="{DEA8961B-34DE-6093-E0AF-73FF99DCB806}"/>
          </ac:picMkLst>
        </pc:picChg>
        <pc:picChg chg="add mod modCrop">
          <ac:chgData name="Aiza Safdar" userId="S::bt23009@qmul.ac.uk::ecad4e59-f2c8-4b7b-bd33-e9a82edb1676" providerId="AD" clId="Web-{CA980D88-F1DD-B978-2682-2E54271B31A7}" dt="2024-02-29T02:02:46.611" v="201" actId="1076"/>
          <ac:picMkLst>
            <pc:docMk/>
            <pc:sldMk cId="30446161" sldId="283"/>
            <ac:picMk id="6" creationId="{FBF41174-81E0-FA72-40E3-363D2DAFCAE3}"/>
          </ac:picMkLst>
        </pc:picChg>
        <pc:picChg chg="add del mod modCrop">
          <ac:chgData name="Aiza Safdar" userId="S::bt23009@qmul.ac.uk::ecad4e59-f2c8-4b7b-bd33-e9a82edb1676" providerId="AD" clId="Web-{CA980D88-F1DD-B978-2682-2E54271B31A7}" dt="2024-02-29T01:41:01.933" v="181"/>
          <ac:picMkLst>
            <pc:docMk/>
            <pc:sldMk cId="30446161" sldId="283"/>
            <ac:picMk id="7" creationId="{0653A953-FBB6-8AAA-76D8-B467034580A9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1:43:08.202" v="185"/>
          <ac:picMkLst>
            <pc:docMk/>
            <pc:sldMk cId="30446161" sldId="283"/>
            <ac:picMk id="8" creationId="{A8159805-D078-8FF6-64F3-8802FBC88641}"/>
          </ac:picMkLst>
        </pc:picChg>
      </pc:sldChg>
      <pc:sldChg chg="mod">
        <pc:chgData name="Aiza Safdar" userId="S::bt23009@qmul.ac.uk::ecad4e59-f2c8-4b7b-bd33-e9a82edb1676" providerId="AD" clId="Web-{CA980D88-F1DD-B978-2682-2E54271B31A7}" dt="2024-02-29T01:14:54.890" v="34"/>
        <pc:sldMkLst>
          <pc:docMk/>
          <pc:sldMk cId="482155719" sldId="284"/>
        </pc:sldMkLst>
      </pc:sldChg>
      <pc:sldChg chg="addSp delSp modSp new del">
        <pc:chgData name="Aiza Safdar" userId="S::bt23009@qmul.ac.uk::ecad4e59-f2c8-4b7b-bd33-e9a82edb1676" providerId="AD" clId="Web-{CA980D88-F1DD-B978-2682-2E54271B31A7}" dt="2024-02-29T01:33:18.295" v="113"/>
        <pc:sldMkLst>
          <pc:docMk/>
          <pc:sldMk cId="2356256247" sldId="285"/>
        </pc:sldMkLst>
        <pc:spChg chg="add del mod">
          <ac:chgData name="Aiza Safdar" userId="S::bt23009@qmul.ac.uk::ecad4e59-f2c8-4b7b-bd33-e9a82edb1676" providerId="AD" clId="Web-{CA980D88-F1DD-B978-2682-2E54271B31A7}" dt="2024-02-29T01:33:17.061" v="112" actId="20577"/>
          <ac:spMkLst>
            <pc:docMk/>
            <pc:sldMk cId="2356256247" sldId="285"/>
            <ac:spMk id="3" creationId="{3305E417-1407-0F65-1CEF-845ED035CD22}"/>
          </ac:spMkLst>
        </pc:spChg>
        <pc:picChg chg="add mod modCrop">
          <ac:chgData name="Aiza Safdar" userId="S::bt23009@qmul.ac.uk::ecad4e59-f2c8-4b7b-bd33-e9a82edb1676" providerId="AD" clId="Web-{CA980D88-F1DD-B978-2682-2E54271B31A7}" dt="2024-02-29T01:32:43.810" v="106" actId="1076"/>
          <ac:picMkLst>
            <pc:docMk/>
            <pc:sldMk cId="2356256247" sldId="285"/>
            <ac:picMk id="4" creationId="{AD6C159C-638C-9F89-0BEC-CEF5F52387C1}"/>
          </ac:picMkLst>
        </pc:picChg>
      </pc:sldChg>
      <pc:sldChg chg="addSp delSp modSp new del">
        <pc:chgData name="Aiza Safdar" userId="S::bt23009@qmul.ac.uk::ecad4e59-f2c8-4b7b-bd33-e9a82edb1676" providerId="AD" clId="Web-{CA980D88-F1DD-B978-2682-2E54271B31A7}" dt="2024-02-29T01:23:25.654" v="82"/>
        <pc:sldMkLst>
          <pc:docMk/>
          <pc:sldMk cId="2572541961" sldId="285"/>
        </pc:sldMkLst>
        <pc:spChg chg="del">
          <ac:chgData name="Aiza Safdar" userId="S::bt23009@qmul.ac.uk::ecad4e59-f2c8-4b7b-bd33-e9a82edb1676" providerId="AD" clId="Web-{CA980D88-F1DD-B978-2682-2E54271B31A7}" dt="2024-02-29T01:19:31.975" v="58"/>
          <ac:spMkLst>
            <pc:docMk/>
            <pc:sldMk cId="2572541961" sldId="285"/>
            <ac:spMk id="2" creationId="{9CF0FABD-CAB4-B9F7-5D1B-E06DADA21C64}"/>
          </ac:spMkLst>
        </pc:spChg>
        <pc:spChg chg="del">
          <ac:chgData name="Aiza Safdar" userId="S::bt23009@qmul.ac.uk::ecad4e59-f2c8-4b7b-bd33-e9a82edb1676" providerId="AD" clId="Web-{CA980D88-F1DD-B978-2682-2E54271B31A7}" dt="2024-02-29T01:19:30.100" v="57"/>
          <ac:spMkLst>
            <pc:docMk/>
            <pc:sldMk cId="2572541961" sldId="285"/>
            <ac:spMk id="3" creationId="{384ABCE2-C578-C2B8-FCA9-3393E99484C4}"/>
          </ac:spMkLst>
        </pc:spChg>
        <pc:picChg chg="add del mod modCrop">
          <ac:chgData name="Aiza Safdar" userId="S::bt23009@qmul.ac.uk::ecad4e59-f2c8-4b7b-bd33-e9a82edb1676" providerId="AD" clId="Web-{CA980D88-F1DD-B978-2682-2E54271B31A7}" dt="2024-02-29T01:22:37.965" v="76"/>
          <ac:picMkLst>
            <pc:docMk/>
            <pc:sldMk cId="2572541961" sldId="285"/>
            <ac:picMk id="4" creationId="{B28D62DA-2B6F-09D3-ABDA-B397BAD417F2}"/>
          </ac:picMkLst>
        </pc:picChg>
        <pc:picChg chg="add mod modCrop">
          <ac:chgData name="Aiza Safdar" userId="S::bt23009@qmul.ac.uk::ecad4e59-f2c8-4b7b-bd33-e9a82edb1676" providerId="AD" clId="Web-{CA980D88-F1DD-B978-2682-2E54271B31A7}" dt="2024-02-29T01:23:12.466" v="81"/>
          <ac:picMkLst>
            <pc:docMk/>
            <pc:sldMk cId="2572541961" sldId="285"/>
            <ac:picMk id="5" creationId="{00D38399-A98A-9F2D-1606-62CD2F3638B6}"/>
          </ac:picMkLst>
        </pc:picChg>
      </pc:sldChg>
      <pc:sldChg chg="addSp delSp modSp new mod setBg">
        <pc:chgData name="Aiza Safdar" userId="S::bt23009@qmul.ac.uk::ecad4e59-f2c8-4b7b-bd33-e9a82edb1676" providerId="AD" clId="Web-{CA980D88-F1DD-B978-2682-2E54271B31A7}" dt="2024-02-29T01:43:46.453" v="193" actId="1076"/>
        <pc:sldMkLst>
          <pc:docMk/>
          <pc:sldMk cId="3619186488" sldId="285"/>
        </pc:sldMkLst>
        <pc:spChg chg="mod">
          <ac:chgData name="Aiza Safdar" userId="S::bt23009@qmul.ac.uk::ecad4e59-f2c8-4b7b-bd33-e9a82edb1676" providerId="AD" clId="Web-{CA980D88-F1DD-B978-2682-2E54271B31A7}" dt="2024-02-29T01:43:36.359" v="190" actId="20577"/>
          <ac:spMkLst>
            <pc:docMk/>
            <pc:sldMk cId="3619186488" sldId="285"/>
            <ac:spMk id="2" creationId="{08DF620E-C7C5-40AC-9D1C-6E28F0EC2796}"/>
          </ac:spMkLst>
        </pc:spChg>
        <pc:spChg chg="del mod ord">
          <ac:chgData name="Aiza Safdar" userId="S::bt23009@qmul.ac.uk::ecad4e59-f2c8-4b7b-bd33-e9a82edb1676" providerId="AD" clId="Web-{CA980D88-F1DD-B978-2682-2E54271B31A7}" dt="2024-02-29T01:43:41.594" v="191"/>
          <ac:spMkLst>
            <pc:docMk/>
            <pc:sldMk cId="3619186488" sldId="285"/>
            <ac:spMk id="3" creationId="{40741E16-0A05-BD99-A52C-D6B3E71E4000}"/>
          </ac:spMkLst>
        </pc:spChg>
        <pc:spChg chg="add del">
          <ac:chgData name="Aiza Safdar" userId="S::bt23009@qmul.ac.uk::ecad4e59-f2c8-4b7b-bd33-e9a82edb1676" providerId="AD" clId="Web-{CA980D88-F1DD-B978-2682-2E54271B31A7}" dt="2024-02-29T01:34:31.188" v="121"/>
          <ac:spMkLst>
            <pc:docMk/>
            <pc:sldMk cId="3619186488" sldId="285"/>
            <ac:spMk id="18" creationId="{4B961C1A-0FA6-4650-88CF-949145AE4BD5}"/>
          </ac:spMkLst>
        </pc:spChg>
        <pc:spChg chg="add del">
          <ac:chgData name="Aiza Safdar" userId="S::bt23009@qmul.ac.uk::ecad4e59-f2c8-4b7b-bd33-e9a82edb1676" providerId="AD" clId="Web-{CA980D88-F1DD-B978-2682-2E54271B31A7}" dt="2024-02-29T01:34:47.188" v="125"/>
          <ac:spMkLst>
            <pc:docMk/>
            <pc:sldMk cId="3619186488" sldId="285"/>
            <ac:spMk id="24" creationId="{C9783272-80BE-49B3-AB46-FD6D7B3CAF73}"/>
          </ac:spMkLst>
        </pc:spChg>
        <pc:spChg chg="add del">
          <ac:chgData name="Aiza Safdar" userId="S::bt23009@qmul.ac.uk::ecad4e59-f2c8-4b7b-bd33-e9a82edb1676" providerId="AD" clId="Web-{CA980D88-F1DD-B978-2682-2E54271B31A7}" dt="2024-02-29T01:34:44.235" v="123"/>
          <ac:spMkLst>
            <pc:docMk/>
            <pc:sldMk cId="3619186488" sldId="285"/>
            <ac:spMk id="29" creationId="{F133938A-6F2B-4156-BC08-01EF881AC006}"/>
          </ac:spMkLst>
        </pc:spChg>
        <pc:spChg chg="add del">
          <ac:chgData name="Aiza Safdar" userId="S::bt23009@qmul.ac.uk::ecad4e59-f2c8-4b7b-bd33-e9a82edb1676" providerId="AD" clId="Web-{CA980D88-F1DD-B978-2682-2E54271B31A7}" dt="2024-02-29T01:34:44.235" v="123"/>
          <ac:spMkLst>
            <pc:docMk/>
            <pc:sldMk cId="3619186488" sldId="285"/>
            <ac:spMk id="30" creationId="{FF3E1EE7-C598-4176-835B-97464BE6F09C}"/>
          </ac:spMkLst>
        </pc:spChg>
        <pc:spChg chg="add del">
          <ac:chgData name="Aiza Safdar" userId="S::bt23009@qmul.ac.uk::ecad4e59-f2c8-4b7b-bd33-e9a82edb1676" providerId="AD" clId="Web-{CA980D88-F1DD-B978-2682-2E54271B31A7}" dt="2024-02-29T01:34:47.188" v="125"/>
          <ac:spMkLst>
            <pc:docMk/>
            <pc:sldMk cId="3619186488" sldId="285"/>
            <ac:spMk id="33" creationId="{71C70367-4458-4780-9E4B-5F52B3A95D40}"/>
          </ac:spMkLst>
        </pc:spChg>
        <pc:spChg chg="add del">
          <ac:chgData name="Aiza Safdar" userId="S::bt23009@qmul.ac.uk::ecad4e59-f2c8-4b7b-bd33-e9a82edb1676" providerId="AD" clId="Web-{CA980D88-F1DD-B978-2682-2E54271B31A7}" dt="2024-02-29T01:34:47.188" v="125"/>
          <ac:spMkLst>
            <pc:docMk/>
            <pc:sldMk cId="3619186488" sldId="285"/>
            <ac:spMk id="34" creationId="{B9BAF2F7-47D9-4779-AF6A-86BB0E7B0F8D}"/>
          </ac:spMkLst>
        </pc:spChg>
        <pc:spChg chg="add del">
          <ac:chgData name="Aiza Safdar" userId="S::bt23009@qmul.ac.uk::ecad4e59-f2c8-4b7b-bd33-e9a82edb1676" providerId="AD" clId="Web-{CA980D88-F1DD-B978-2682-2E54271B31A7}" dt="2024-02-29T01:34:47.188" v="125"/>
          <ac:spMkLst>
            <pc:docMk/>
            <pc:sldMk cId="3619186488" sldId="285"/>
            <ac:spMk id="35" creationId="{2633B343-7777-47E9-9E89-817F4B43C5BC}"/>
          </ac:spMkLst>
        </pc:spChg>
        <pc:spChg chg="add del">
          <ac:chgData name="Aiza Safdar" userId="S::bt23009@qmul.ac.uk::ecad4e59-f2c8-4b7b-bd33-e9a82edb1676" providerId="AD" clId="Web-{CA980D88-F1DD-B978-2682-2E54271B31A7}" dt="2024-02-29T01:34:56.532" v="127"/>
          <ac:spMkLst>
            <pc:docMk/>
            <pc:sldMk cId="3619186488" sldId="285"/>
            <ac:spMk id="41" creationId="{C4FDB767-6E1E-486B-8E38-71455A73489F}"/>
          </ac:spMkLst>
        </pc:spChg>
        <pc:spChg chg="add del">
          <ac:chgData name="Aiza Safdar" userId="S::bt23009@qmul.ac.uk::ecad4e59-f2c8-4b7b-bd33-e9a82edb1676" providerId="AD" clId="Web-{CA980D88-F1DD-B978-2682-2E54271B31A7}" dt="2024-02-29T01:34:56.532" v="127"/>
          <ac:spMkLst>
            <pc:docMk/>
            <pc:sldMk cId="3619186488" sldId="285"/>
            <ac:spMk id="42" creationId="{998054BD-F673-433D-AAB5-3407222A124B}"/>
          </ac:spMkLst>
        </pc:spChg>
        <pc:spChg chg="add del">
          <ac:chgData name="Aiza Safdar" userId="S::bt23009@qmul.ac.uk::ecad4e59-f2c8-4b7b-bd33-e9a82edb1676" providerId="AD" clId="Web-{CA980D88-F1DD-B978-2682-2E54271B31A7}" dt="2024-02-29T01:34:56.532" v="127"/>
          <ac:spMkLst>
            <pc:docMk/>
            <pc:sldMk cId="3619186488" sldId="285"/>
            <ac:spMk id="43" creationId="{87123199-10C0-4FC8-AEE0-8EEC97A26F8D}"/>
          </ac:spMkLst>
        </pc:spChg>
        <pc:spChg chg="add del">
          <ac:chgData name="Aiza Safdar" userId="S::bt23009@qmul.ac.uk::ecad4e59-f2c8-4b7b-bd33-e9a82edb1676" providerId="AD" clId="Web-{CA980D88-F1DD-B978-2682-2E54271B31A7}" dt="2024-02-29T01:34:56.532" v="127"/>
          <ac:spMkLst>
            <pc:docMk/>
            <pc:sldMk cId="3619186488" sldId="285"/>
            <ac:spMk id="44" creationId="{4C453CCF-DF16-4E2B-9E51-CEC7C0A2BB6C}"/>
          </ac:spMkLst>
        </pc:spChg>
        <pc:spChg chg="add del">
          <ac:chgData name="Aiza Safdar" userId="S::bt23009@qmul.ac.uk::ecad4e59-f2c8-4b7b-bd33-e9a82edb1676" providerId="AD" clId="Web-{CA980D88-F1DD-B978-2682-2E54271B31A7}" dt="2024-02-29T01:34:59.735" v="129"/>
          <ac:spMkLst>
            <pc:docMk/>
            <pc:sldMk cId="3619186488" sldId="285"/>
            <ac:spMk id="51" creationId="{71C70367-4458-4780-9E4B-5F52B3A95D40}"/>
          </ac:spMkLst>
        </pc:spChg>
        <pc:spChg chg="add del">
          <ac:chgData name="Aiza Safdar" userId="S::bt23009@qmul.ac.uk::ecad4e59-f2c8-4b7b-bd33-e9a82edb1676" providerId="AD" clId="Web-{CA980D88-F1DD-B978-2682-2E54271B31A7}" dt="2024-02-29T01:34:59.735" v="129"/>
          <ac:spMkLst>
            <pc:docMk/>
            <pc:sldMk cId="3619186488" sldId="285"/>
            <ac:spMk id="52" creationId="{B9BAF2F7-47D9-4779-AF6A-86BB0E7B0F8D}"/>
          </ac:spMkLst>
        </pc:spChg>
        <pc:spChg chg="add del">
          <ac:chgData name="Aiza Safdar" userId="S::bt23009@qmul.ac.uk::ecad4e59-f2c8-4b7b-bd33-e9a82edb1676" providerId="AD" clId="Web-{CA980D88-F1DD-B978-2682-2E54271B31A7}" dt="2024-02-29T01:34:59.735" v="129"/>
          <ac:spMkLst>
            <pc:docMk/>
            <pc:sldMk cId="3619186488" sldId="285"/>
            <ac:spMk id="53" creationId="{2633B343-7777-47E9-9E89-817F4B43C5BC}"/>
          </ac:spMkLst>
        </pc:spChg>
        <pc:spChg chg="add del">
          <ac:chgData name="Aiza Safdar" userId="S::bt23009@qmul.ac.uk::ecad4e59-f2c8-4b7b-bd33-e9a82edb1676" providerId="AD" clId="Web-{CA980D88-F1DD-B978-2682-2E54271B31A7}" dt="2024-02-29T01:34:59.735" v="129"/>
          <ac:spMkLst>
            <pc:docMk/>
            <pc:sldMk cId="3619186488" sldId="285"/>
            <ac:spMk id="54" creationId="{C9783272-80BE-49B3-AB46-FD6D7B3CAF73}"/>
          </ac:spMkLst>
        </pc:spChg>
        <pc:spChg chg="add del">
          <ac:chgData name="Aiza Safdar" userId="S::bt23009@qmul.ac.uk::ecad4e59-f2c8-4b7b-bd33-e9a82edb1676" providerId="AD" clId="Web-{CA980D88-F1DD-B978-2682-2E54271B31A7}" dt="2024-02-29T01:35:07.142" v="131"/>
          <ac:spMkLst>
            <pc:docMk/>
            <pc:sldMk cId="3619186488" sldId="285"/>
            <ac:spMk id="61" creationId="{BD3AACB4-F57B-47C5-A2C1-0BD8FDAA92A7}"/>
          </ac:spMkLst>
        </pc:spChg>
        <pc:spChg chg="add del">
          <ac:chgData name="Aiza Safdar" userId="S::bt23009@qmul.ac.uk::ecad4e59-f2c8-4b7b-bd33-e9a82edb1676" providerId="AD" clId="Web-{CA980D88-F1DD-B978-2682-2E54271B31A7}" dt="2024-02-29T01:35:07.142" v="131"/>
          <ac:spMkLst>
            <pc:docMk/>
            <pc:sldMk cId="3619186488" sldId="285"/>
            <ac:spMk id="62" creationId="{A455A656-05F2-40AA-902E-1D3C178938D0}"/>
          </ac:spMkLst>
        </pc:spChg>
        <pc:spChg chg="add del">
          <ac:chgData name="Aiza Safdar" userId="S::bt23009@qmul.ac.uk::ecad4e59-f2c8-4b7b-bd33-e9a82edb1676" providerId="AD" clId="Web-{CA980D88-F1DD-B978-2682-2E54271B31A7}" dt="2024-02-29T01:35:10.329" v="133"/>
          <ac:spMkLst>
            <pc:docMk/>
            <pc:sldMk cId="3619186488" sldId="285"/>
            <ac:spMk id="73" creationId="{4B961C1A-0FA6-4650-88CF-949145AE4BD5}"/>
          </ac:spMkLst>
        </pc:spChg>
        <pc:spChg chg="add del">
          <ac:chgData name="Aiza Safdar" userId="S::bt23009@qmul.ac.uk::ecad4e59-f2c8-4b7b-bd33-e9a82edb1676" providerId="AD" clId="Web-{CA980D88-F1DD-B978-2682-2E54271B31A7}" dt="2024-02-29T01:35:21.033" v="135"/>
          <ac:spMkLst>
            <pc:docMk/>
            <pc:sldMk cId="3619186488" sldId="285"/>
            <ac:spMk id="79" creationId="{F133938A-6F2B-4156-BC08-01EF881AC006}"/>
          </ac:spMkLst>
        </pc:spChg>
        <pc:spChg chg="add del">
          <ac:chgData name="Aiza Safdar" userId="S::bt23009@qmul.ac.uk::ecad4e59-f2c8-4b7b-bd33-e9a82edb1676" providerId="AD" clId="Web-{CA980D88-F1DD-B978-2682-2E54271B31A7}" dt="2024-02-29T01:35:21.033" v="135"/>
          <ac:spMkLst>
            <pc:docMk/>
            <pc:sldMk cId="3619186488" sldId="285"/>
            <ac:spMk id="80" creationId="{FF3E1EE7-C598-4176-835B-97464BE6F09C}"/>
          </ac:spMkLst>
        </pc:spChg>
        <pc:grpChg chg="add del">
          <ac:chgData name="Aiza Safdar" userId="S::bt23009@qmul.ac.uk::ecad4e59-f2c8-4b7b-bd33-e9a82edb1676" providerId="AD" clId="Web-{CA980D88-F1DD-B978-2682-2E54271B31A7}" dt="2024-02-29T01:34:31.188" v="121"/>
          <ac:grpSpMkLst>
            <pc:docMk/>
            <pc:sldMk cId="3619186488" sldId="285"/>
            <ac:grpSpMk id="11" creationId="{4847F8C0-6201-4438-8F29-02EEDC5D5EB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31.188" v="121"/>
          <ac:grpSpMkLst>
            <pc:docMk/>
            <pc:sldMk cId="3619186488" sldId="285"/>
            <ac:grpSpMk id="20" creationId="{66F3F678-ED77-4393-9EC7-D7BCD2E0196B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44.235" v="123"/>
          <ac:grpSpMkLst>
            <pc:docMk/>
            <pc:sldMk cId="3619186488" sldId="285"/>
            <ac:grpSpMk id="22" creationId="{A9FB4362-A89B-4E42-80F9-CD4B486AED04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47.188" v="125"/>
          <ac:grpSpMkLst>
            <pc:docMk/>
            <pc:sldMk cId="3619186488" sldId="285"/>
            <ac:grpSpMk id="26" creationId="{70EECF74-1539-4904-8105-7F92C74D204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44.235" v="123"/>
          <ac:grpSpMkLst>
            <pc:docMk/>
            <pc:sldMk cId="3619186488" sldId="285"/>
            <ac:grpSpMk id="28" creationId="{4847F8C0-6201-4438-8F29-02EEDC5D5EB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47.188" v="125"/>
          <ac:grpSpMkLst>
            <pc:docMk/>
            <pc:sldMk cId="3619186488" sldId="285"/>
            <ac:grpSpMk id="32" creationId="{E440C0CA-838E-4461-A3FF-E65C85C4E0E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56.532" v="127"/>
          <ac:grpSpMkLst>
            <pc:docMk/>
            <pc:sldMk cId="3619186488" sldId="285"/>
            <ac:grpSpMk id="40" creationId="{E440C0CA-838E-4461-A3FF-E65C85C4E0E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56.532" v="127"/>
          <ac:grpSpMkLst>
            <pc:docMk/>
            <pc:sldMk cId="3619186488" sldId="285"/>
            <ac:grpSpMk id="45" creationId="{73EF4D34-FDBA-40BC-B666-A5CDF8B000D0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59.735" v="129"/>
          <ac:grpSpMkLst>
            <pc:docMk/>
            <pc:sldMk cId="3619186488" sldId="285"/>
            <ac:grpSpMk id="50" creationId="{E440C0CA-838E-4461-A3FF-E65C85C4E0E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4:59.735" v="129"/>
          <ac:grpSpMkLst>
            <pc:docMk/>
            <pc:sldMk cId="3619186488" sldId="285"/>
            <ac:grpSpMk id="55" creationId="{70EECF74-1539-4904-8105-7F92C74D204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5:07.142" v="131"/>
          <ac:grpSpMkLst>
            <pc:docMk/>
            <pc:sldMk cId="3619186488" sldId="285"/>
            <ac:grpSpMk id="60" creationId="{4847F8C0-6201-4438-8F29-02EEDC5D5EB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5:07.142" v="131"/>
          <ac:grpSpMkLst>
            <pc:docMk/>
            <pc:sldMk cId="3619186488" sldId="285"/>
            <ac:grpSpMk id="66" creationId="{E1BFC7C4-C447-4EEA-90EF-531521442496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5:10.329" v="133"/>
          <ac:grpSpMkLst>
            <pc:docMk/>
            <pc:sldMk cId="3619186488" sldId="285"/>
            <ac:grpSpMk id="72" creationId="{4847F8C0-6201-4438-8F29-02EEDC5D5EB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5:10.329" v="133"/>
          <ac:grpSpMkLst>
            <pc:docMk/>
            <pc:sldMk cId="3619186488" sldId="285"/>
            <ac:grpSpMk id="74" creationId="{66F3F678-ED77-4393-9EC7-D7BCD2E0196B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5:21.033" v="135"/>
          <ac:grpSpMkLst>
            <pc:docMk/>
            <pc:sldMk cId="3619186488" sldId="285"/>
            <ac:grpSpMk id="78" creationId="{4847F8C0-6201-4438-8F29-02EEDC5D5EB3}"/>
          </ac:grpSpMkLst>
        </pc:grpChg>
        <pc:grpChg chg="add del">
          <ac:chgData name="Aiza Safdar" userId="S::bt23009@qmul.ac.uk::ecad4e59-f2c8-4b7b-bd33-e9a82edb1676" providerId="AD" clId="Web-{CA980D88-F1DD-B978-2682-2E54271B31A7}" dt="2024-02-29T01:35:21.033" v="135"/>
          <ac:grpSpMkLst>
            <pc:docMk/>
            <pc:sldMk cId="3619186488" sldId="285"/>
            <ac:grpSpMk id="81" creationId="{A9FB4362-A89B-4E42-80F9-CD4B486AED04}"/>
          </ac:grpSpMkLst>
        </pc:grpChg>
        <pc:picChg chg="add mod ord">
          <ac:chgData name="Aiza Safdar" userId="S::bt23009@qmul.ac.uk::ecad4e59-f2c8-4b7b-bd33-e9a82edb1676" providerId="AD" clId="Web-{CA980D88-F1DD-B978-2682-2E54271B31A7}" dt="2024-02-29T01:36:05.003" v="140" actId="14100"/>
          <ac:picMkLst>
            <pc:docMk/>
            <pc:sldMk cId="3619186488" sldId="285"/>
            <ac:picMk id="4" creationId="{E40971B9-605A-5CA4-05AA-F608A41AA078}"/>
          </ac:picMkLst>
        </pc:picChg>
        <pc:picChg chg="add mod">
          <ac:chgData name="Aiza Safdar" userId="S::bt23009@qmul.ac.uk::ecad4e59-f2c8-4b7b-bd33-e9a82edb1676" providerId="AD" clId="Web-{CA980D88-F1DD-B978-2682-2E54271B31A7}" dt="2024-02-29T01:35:40.612" v="138" actId="14100"/>
          <ac:picMkLst>
            <pc:docMk/>
            <pc:sldMk cId="3619186488" sldId="285"/>
            <ac:picMk id="5" creationId="{CE190321-D0E0-3523-8733-90035FB99C13}"/>
          </ac:picMkLst>
        </pc:picChg>
        <pc:picChg chg="add mod ord">
          <ac:chgData name="Aiza Safdar" userId="S::bt23009@qmul.ac.uk::ecad4e59-f2c8-4b7b-bd33-e9a82edb1676" providerId="AD" clId="Web-{CA980D88-F1DD-B978-2682-2E54271B31A7}" dt="2024-02-29T01:43:46.453" v="193" actId="1076"/>
          <ac:picMkLst>
            <pc:docMk/>
            <pc:sldMk cId="3619186488" sldId="285"/>
            <ac:picMk id="6" creationId="{CF16A979-1B9E-A01A-E3FD-67733274A33E}"/>
          </ac:picMkLst>
        </pc:picChg>
        <pc:picChg chg="add del mod">
          <ac:chgData name="Aiza Safdar" userId="S::bt23009@qmul.ac.uk::ecad4e59-f2c8-4b7b-bd33-e9a82edb1676" providerId="AD" clId="Web-{CA980D88-F1DD-B978-2682-2E54271B31A7}" dt="2024-02-29T01:36:34.394" v="146"/>
          <ac:picMkLst>
            <pc:docMk/>
            <pc:sldMk cId="3619186488" sldId="285"/>
            <ac:picMk id="7" creationId="{712015DB-53D3-BC7F-60A9-FAEA73962AEE}"/>
          </ac:picMkLst>
        </pc:picChg>
        <pc:cxnChg chg="add del">
          <ac:chgData name="Aiza Safdar" userId="S::bt23009@qmul.ac.uk::ecad4e59-f2c8-4b7b-bd33-e9a82edb1676" providerId="AD" clId="Web-{CA980D88-F1DD-B978-2682-2E54271B31A7}" dt="2024-02-29T01:35:07.142" v="131"/>
          <ac:cxnSpMkLst>
            <pc:docMk/>
            <pc:sldMk cId="3619186488" sldId="285"/>
            <ac:cxnSpMk id="63" creationId="{3BCE24C0-1195-4FAD-8FB8-FE00484D07E2}"/>
          </ac:cxnSpMkLst>
        </pc:cxnChg>
        <pc:cxnChg chg="add del">
          <ac:chgData name="Aiza Safdar" userId="S::bt23009@qmul.ac.uk::ecad4e59-f2c8-4b7b-bd33-e9a82edb1676" providerId="AD" clId="Web-{CA980D88-F1DD-B978-2682-2E54271B31A7}" dt="2024-02-29T01:35:07.142" v="131"/>
          <ac:cxnSpMkLst>
            <pc:docMk/>
            <pc:sldMk cId="3619186488" sldId="285"/>
            <ac:cxnSpMk id="64" creationId="{D626BDE5-09F2-4D38-BA0A-A8C2A8CC25D0}"/>
          </ac:cxnSpMkLst>
        </pc:cxnChg>
        <pc:cxnChg chg="add del">
          <ac:chgData name="Aiza Safdar" userId="S::bt23009@qmul.ac.uk::ecad4e59-f2c8-4b7b-bd33-e9a82edb1676" providerId="AD" clId="Web-{CA980D88-F1DD-B978-2682-2E54271B31A7}" dt="2024-02-29T01:35:07.142" v="131"/>
          <ac:cxnSpMkLst>
            <pc:docMk/>
            <pc:sldMk cId="3619186488" sldId="285"/>
            <ac:cxnSpMk id="65" creationId="{6E96DC64-9813-49CD-9471-AECE06ACC42B}"/>
          </ac:cxnSpMkLst>
        </pc:cxnChg>
      </pc:sldChg>
      <pc:sldMasterChg chg="mod setBg modSldLayout">
        <pc:chgData name="Aiza Safdar" userId="S::bt23009@qmul.ac.uk::ecad4e59-f2c8-4b7b-bd33-e9a82edb1676" providerId="AD" clId="Web-{CA980D88-F1DD-B978-2682-2E54271B31A7}" dt="2024-02-29T01:14:54.890" v="34"/>
        <pc:sldMasterMkLst>
          <pc:docMk/>
          <pc:sldMasterMk cId="896076840" sldId="2147483755"/>
        </pc:sldMasterMkLst>
        <pc:sldLayoutChg chg="mod setFolMasterObjs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167042318" sldId="2147483756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2157464149" sldId="2147483757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2437689568" sldId="2147483758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3507839353" sldId="2147483759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3869213582" sldId="2147483760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552601896" sldId="2147483761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2898766584" sldId="2147483762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588323447" sldId="2147483763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2992833184" sldId="2147483764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1058743303" sldId="2147483765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2790321382" sldId="2147483766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1656030650" sldId="2147483767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4246405684" sldId="2147483768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1874295998" sldId="2147483769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171894745" sldId="2147483770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3522743099" sldId="2147483771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77319967" sldId="2147483772"/>
          </pc:sldLayoutMkLst>
        </pc:sldLayoutChg>
        <pc:sldLayoutChg chg="mod">
          <pc:chgData name="Aiza Safdar" userId="S::bt23009@qmul.ac.uk::ecad4e59-f2c8-4b7b-bd33-e9a82edb1676" providerId="AD" clId="Web-{CA980D88-F1DD-B978-2682-2E54271B31A7}" dt="2024-02-29T01:14:54.890" v="34"/>
          <pc:sldLayoutMkLst>
            <pc:docMk/>
            <pc:sldMasterMk cId="896076840" sldId="2147483755"/>
            <pc:sldLayoutMk cId="276265919" sldId="2147483773"/>
          </pc:sldLayoutMkLst>
        </pc:sldLayoutChg>
      </pc:sldMasterChg>
    </pc:docChg>
  </pc:docChgLst>
  <pc:docChgLst>
    <pc:chgData name="Camila Ballenghien" userId="S::bt23801@qmul.ac.uk::806e835b-5096-4279-aa7e-65ede4e84cea" providerId="AD" clId="Web-{705E3BA7-4B2E-4B18-A32E-FA01F6072ECC}"/>
    <pc:docChg chg="modSld">
      <pc:chgData name="Camila Ballenghien" userId="S::bt23801@qmul.ac.uk::806e835b-5096-4279-aa7e-65ede4e84cea" providerId="AD" clId="Web-{705E3BA7-4B2E-4B18-A32E-FA01F6072ECC}" dt="2024-02-29T18:55:39.010" v="2"/>
      <pc:docMkLst>
        <pc:docMk/>
      </pc:docMkLst>
      <pc:sldChg chg="addSp delSp modSp mod setBg setClrOvrMap">
        <pc:chgData name="Camila Ballenghien" userId="S::bt23801@qmul.ac.uk::806e835b-5096-4279-aa7e-65ede4e84cea" providerId="AD" clId="Web-{705E3BA7-4B2E-4B18-A32E-FA01F6072ECC}" dt="2024-02-29T18:55:39.010" v="2"/>
        <pc:sldMkLst>
          <pc:docMk/>
          <pc:sldMk cId="0" sldId="257"/>
        </pc:sldMkLst>
        <pc:spChg chg="mod">
          <ac:chgData name="Camila Ballenghien" userId="S::bt23801@qmul.ac.uk::806e835b-5096-4279-aa7e-65ede4e84cea" providerId="AD" clId="Web-{705E3BA7-4B2E-4B18-A32E-FA01F6072ECC}" dt="2024-02-29T18:55:39.010" v="2"/>
          <ac:spMkLst>
            <pc:docMk/>
            <pc:sldMk cId="0" sldId="257"/>
            <ac:spMk id="92" creationId="{00000000-0000-0000-0000-000000000000}"/>
          </ac:spMkLst>
        </pc:spChg>
        <pc:spChg chg="add">
          <ac:chgData name="Camila Ballenghien" userId="S::bt23801@qmul.ac.uk::806e835b-5096-4279-aa7e-65ede4e84cea" providerId="AD" clId="Web-{705E3BA7-4B2E-4B18-A32E-FA01F6072ECC}" dt="2024-02-29T18:55:39.010" v="2"/>
          <ac:spMkLst>
            <pc:docMk/>
            <pc:sldMk cId="0" sldId="257"/>
            <ac:spMk id="102" creationId="{6DCB64DE-FB3A-4D83-9241-A0D26824BE54}"/>
          </ac:spMkLst>
        </pc:spChg>
        <pc:spChg chg="add">
          <ac:chgData name="Camila Ballenghien" userId="S::bt23801@qmul.ac.uk::806e835b-5096-4279-aa7e-65ede4e84cea" providerId="AD" clId="Web-{705E3BA7-4B2E-4B18-A32E-FA01F6072ECC}" dt="2024-02-29T18:55:39.010" v="2"/>
          <ac:spMkLst>
            <pc:docMk/>
            <pc:sldMk cId="0" sldId="257"/>
            <ac:spMk id="104" creationId="{5E94C64B-831C-45FA-B484-591F4D577C60}"/>
          </ac:spMkLst>
        </pc:spChg>
        <pc:grpChg chg="add">
          <ac:chgData name="Camila Ballenghien" userId="S::bt23801@qmul.ac.uk::806e835b-5096-4279-aa7e-65ede4e84cea" providerId="AD" clId="Web-{705E3BA7-4B2E-4B18-A32E-FA01F6072ECC}" dt="2024-02-29T18:55:39.010" v="2"/>
          <ac:grpSpMkLst>
            <pc:docMk/>
            <pc:sldMk cId="0" sldId="257"/>
            <ac:grpSpMk id="106" creationId="{AC96E397-7705-43C9-AC81-FA8EF1951DD2}"/>
          </ac:grpSpMkLst>
        </pc:grpChg>
        <pc:picChg chg="del">
          <ac:chgData name="Camila Ballenghien" userId="S::bt23801@qmul.ac.uk::806e835b-5096-4279-aa7e-65ede4e84cea" providerId="AD" clId="Web-{705E3BA7-4B2E-4B18-A32E-FA01F6072ECC}" dt="2024-02-29T18:55:27.338" v="0"/>
          <ac:picMkLst>
            <pc:docMk/>
            <pc:sldMk cId="0" sldId="257"/>
            <ac:picMk id="2" creationId="{D0DD256F-04EA-4D72-C673-B7AD25F93AD0}"/>
          </ac:picMkLst>
        </pc:picChg>
        <pc:picChg chg="add mod">
          <ac:chgData name="Camila Ballenghien" userId="S::bt23801@qmul.ac.uk::806e835b-5096-4279-aa7e-65ede4e84cea" providerId="AD" clId="Web-{705E3BA7-4B2E-4B18-A32E-FA01F6072ECC}" dt="2024-02-29T18:55:39.010" v="2"/>
          <ac:picMkLst>
            <pc:docMk/>
            <pc:sldMk cId="0" sldId="257"/>
            <ac:picMk id="3" creationId="{D889DD3F-1178-BE6D-A923-BF3B8B233220}"/>
          </ac:picMkLst>
        </pc:picChg>
        <pc:cxnChg chg="add">
          <ac:chgData name="Camila Ballenghien" userId="S::bt23801@qmul.ac.uk::806e835b-5096-4279-aa7e-65ede4e84cea" providerId="AD" clId="Web-{705E3BA7-4B2E-4B18-A32E-FA01F6072ECC}" dt="2024-02-29T18:55:39.010" v="2"/>
          <ac:cxnSpMkLst>
            <pc:docMk/>
            <pc:sldMk cId="0" sldId="257"/>
            <ac:cxnSpMk id="94" creationId="{0512F9CB-A1A0-4043-A103-F6A4B94B695A}"/>
          </ac:cxnSpMkLst>
        </pc:cxnChg>
        <pc:cxnChg chg="add">
          <ac:chgData name="Camila Ballenghien" userId="S::bt23801@qmul.ac.uk::806e835b-5096-4279-aa7e-65ede4e84cea" providerId="AD" clId="Web-{705E3BA7-4B2E-4B18-A32E-FA01F6072ECC}" dt="2024-02-29T18:55:39.010" v="2"/>
          <ac:cxnSpMkLst>
            <pc:docMk/>
            <pc:sldMk cId="0" sldId="257"/>
            <ac:cxnSpMk id="95" creationId="{ADBE6588-EE16-4389-857C-86A156D49E5D}"/>
          </ac:cxnSpMkLst>
        </pc:cxnChg>
        <pc:cxnChg chg="add">
          <ac:chgData name="Camila Ballenghien" userId="S::bt23801@qmul.ac.uk::806e835b-5096-4279-aa7e-65ede4e84cea" providerId="AD" clId="Web-{705E3BA7-4B2E-4B18-A32E-FA01F6072ECC}" dt="2024-02-29T18:55:39.010" v="2"/>
          <ac:cxnSpMkLst>
            <pc:docMk/>
            <pc:sldMk cId="0" sldId="257"/>
            <ac:cxnSpMk id="96" creationId="{17FD48D2-B0A7-413D-B947-AA55AC1296D5}"/>
          </ac:cxnSpMkLst>
        </pc:cxnChg>
        <pc:cxnChg chg="add">
          <ac:chgData name="Camila Ballenghien" userId="S::bt23801@qmul.ac.uk::806e835b-5096-4279-aa7e-65ede4e84cea" providerId="AD" clId="Web-{705E3BA7-4B2E-4B18-A32E-FA01F6072ECC}" dt="2024-02-29T18:55:39.010" v="2"/>
          <ac:cxnSpMkLst>
            <pc:docMk/>
            <pc:sldMk cId="0" sldId="257"/>
            <ac:cxnSpMk id="98" creationId="{2BE668D0-D906-4EEE-B32F-8C028624B837}"/>
          </ac:cxnSpMkLst>
        </pc:cxnChg>
        <pc:cxnChg chg="add">
          <ac:chgData name="Camila Ballenghien" userId="S::bt23801@qmul.ac.uk::806e835b-5096-4279-aa7e-65ede4e84cea" providerId="AD" clId="Web-{705E3BA7-4B2E-4B18-A32E-FA01F6072ECC}" dt="2024-02-29T18:55:39.010" v="2"/>
          <ac:cxnSpMkLst>
            <pc:docMk/>
            <pc:sldMk cId="0" sldId="257"/>
            <ac:cxnSpMk id="100" creationId="{D1DE67A3-B8F6-4CFD-A8E0-D15200F23152}"/>
          </ac:cxnSpMkLst>
        </pc:cxnChg>
      </pc:sldChg>
    </pc:docChg>
  </pc:docChgLst>
  <pc:docChgLst>
    <pc:chgData name="Haotian Zheng" userId="S::ml22826@qmul.ac.uk::a8ea5cf2-59f5-49bb-9d96-4b1c2770757a" providerId="AD" clId="Web-{9BAABC04-D198-4E7A-B443-E3CC2CFF1F7B}"/>
    <pc:docChg chg="addSld modSld sldOrd">
      <pc:chgData name="Haotian Zheng" userId="S::ml22826@qmul.ac.uk::a8ea5cf2-59f5-49bb-9d96-4b1c2770757a" providerId="AD" clId="Web-{9BAABC04-D198-4E7A-B443-E3CC2CFF1F7B}" dt="2024-02-29T19:18:46.347" v="120" actId="14100"/>
      <pc:docMkLst>
        <pc:docMk/>
      </pc:docMkLst>
      <pc:sldChg chg="delSp new">
        <pc:chgData name="Haotian Zheng" userId="S::ml22826@qmul.ac.uk::a8ea5cf2-59f5-49bb-9d96-4b1c2770757a" providerId="AD" clId="Web-{9BAABC04-D198-4E7A-B443-E3CC2CFF1F7B}" dt="2024-02-29T19:01:18.542" v="2"/>
        <pc:sldMkLst>
          <pc:docMk/>
          <pc:sldMk cId="2296879049" sldId="287"/>
        </pc:sldMkLst>
        <pc:spChg chg="del">
          <ac:chgData name="Haotian Zheng" userId="S::ml22826@qmul.ac.uk::a8ea5cf2-59f5-49bb-9d96-4b1c2770757a" providerId="AD" clId="Web-{9BAABC04-D198-4E7A-B443-E3CC2CFF1F7B}" dt="2024-02-29T19:01:18.542" v="2"/>
          <ac:spMkLst>
            <pc:docMk/>
            <pc:sldMk cId="2296879049" sldId="287"/>
            <ac:spMk id="2" creationId="{21F7DCD1-D6A0-312A-BEF9-793C4F7A19F7}"/>
          </ac:spMkLst>
        </pc:spChg>
        <pc:spChg chg="del">
          <ac:chgData name="Haotian Zheng" userId="S::ml22826@qmul.ac.uk::a8ea5cf2-59f5-49bb-9d96-4b1c2770757a" providerId="AD" clId="Web-{9BAABC04-D198-4E7A-B443-E3CC2CFF1F7B}" dt="2024-02-29T19:01:18.542" v="1"/>
          <ac:spMkLst>
            <pc:docMk/>
            <pc:sldMk cId="2296879049" sldId="287"/>
            <ac:spMk id="3" creationId="{D8EA79D1-BFC1-DE8B-FEC9-F68157A0191E}"/>
          </ac:spMkLst>
        </pc:spChg>
      </pc:sldChg>
      <pc:sldChg chg="addSp delSp modSp new mod ord setBg">
        <pc:chgData name="Haotian Zheng" userId="S::ml22826@qmul.ac.uk::a8ea5cf2-59f5-49bb-9d96-4b1c2770757a" providerId="AD" clId="Web-{9BAABC04-D198-4E7A-B443-E3CC2CFF1F7B}" dt="2024-02-29T19:18:46.347" v="120" actId="14100"/>
        <pc:sldMkLst>
          <pc:docMk/>
          <pc:sldMk cId="2461350508" sldId="288"/>
        </pc:sldMkLst>
        <pc:spChg chg="mod">
          <ac:chgData name="Haotian Zheng" userId="S::ml22826@qmul.ac.uk::a8ea5cf2-59f5-49bb-9d96-4b1c2770757a" providerId="AD" clId="Web-{9BAABC04-D198-4E7A-B443-E3CC2CFF1F7B}" dt="2024-02-29T19:11:20.408" v="77" actId="20577"/>
          <ac:spMkLst>
            <pc:docMk/>
            <pc:sldMk cId="2461350508" sldId="288"/>
            <ac:spMk id="2" creationId="{D21D59E3-41BA-429C-73B4-3F02E8828E04}"/>
          </ac:spMkLst>
        </pc:spChg>
        <pc:spChg chg="mod">
          <ac:chgData name="Haotian Zheng" userId="S::ml22826@qmul.ac.uk::a8ea5cf2-59f5-49bb-9d96-4b1c2770757a" providerId="AD" clId="Web-{9BAABC04-D198-4E7A-B443-E3CC2CFF1F7B}" dt="2024-02-29T19:11:44.597" v="79" actId="1076"/>
          <ac:spMkLst>
            <pc:docMk/>
            <pc:sldMk cId="2461350508" sldId="288"/>
            <ac:spMk id="3" creationId="{0B87494F-CDDD-9599-9CFC-CF858BB216A9}"/>
          </ac:spMkLst>
        </pc:spChg>
        <pc:spChg chg="add mod topLvl">
          <ac:chgData name="Haotian Zheng" userId="S::ml22826@qmul.ac.uk::a8ea5cf2-59f5-49bb-9d96-4b1c2770757a" providerId="AD" clId="Web-{9BAABC04-D198-4E7A-B443-E3CC2CFF1F7B}" dt="2024-02-29T19:18:40.675" v="116" actId="14100"/>
          <ac:spMkLst>
            <pc:docMk/>
            <pc:sldMk cId="2461350508" sldId="288"/>
            <ac:spMk id="4" creationId="{385EFB31-DA9A-3F54-D596-8732E9EBD34F}"/>
          </ac:spMkLst>
        </pc:spChg>
        <pc:spChg chg="add mod topLvl">
          <ac:chgData name="Haotian Zheng" userId="S::ml22826@qmul.ac.uk::a8ea5cf2-59f5-49bb-9d96-4b1c2770757a" providerId="AD" clId="Web-{9BAABC04-D198-4E7A-B443-E3CC2CFF1F7B}" dt="2024-02-29T19:18:46.347" v="120" actId="14100"/>
          <ac:spMkLst>
            <pc:docMk/>
            <pc:sldMk cId="2461350508" sldId="288"/>
            <ac:spMk id="6" creationId="{9F8C18D9-68E7-75D4-07A8-7FC2172DB997}"/>
          </ac:spMkLst>
        </pc:spChg>
        <pc:spChg chg="add topLvl">
          <ac:chgData name="Haotian Zheng" userId="S::ml22826@qmul.ac.uk::a8ea5cf2-59f5-49bb-9d96-4b1c2770757a" providerId="AD" clId="Web-{9BAABC04-D198-4E7A-B443-E3CC2CFF1F7B}" dt="2024-02-29T19:18:35.143" v="114"/>
          <ac:spMkLst>
            <pc:docMk/>
            <pc:sldMk cId="2461350508" sldId="288"/>
            <ac:spMk id="9" creationId="{8181FC64-B306-4821-98E2-780662EFC486}"/>
          </ac:spMkLst>
        </pc:spChg>
        <pc:spChg chg="add topLvl">
          <ac:chgData name="Haotian Zheng" userId="S::ml22826@qmul.ac.uk::a8ea5cf2-59f5-49bb-9d96-4b1c2770757a" providerId="AD" clId="Web-{9BAABC04-D198-4E7A-B443-E3CC2CFF1F7B}" dt="2024-02-29T19:18:35.143" v="114"/>
          <ac:spMkLst>
            <pc:docMk/>
            <pc:sldMk cId="2461350508" sldId="288"/>
            <ac:spMk id="11" creationId="{5871FC61-DD4E-47D4-81FD-8A7E7D12B371}"/>
          </ac:spMkLst>
        </pc:spChg>
        <pc:spChg chg="add topLvl">
          <ac:chgData name="Haotian Zheng" userId="S::ml22826@qmul.ac.uk::a8ea5cf2-59f5-49bb-9d96-4b1c2770757a" providerId="AD" clId="Web-{9BAABC04-D198-4E7A-B443-E3CC2CFF1F7B}" dt="2024-02-29T19:18:35.143" v="114"/>
          <ac:spMkLst>
            <pc:docMk/>
            <pc:sldMk cId="2461350508" sldId="288"/>
            <ac:spMk id="13" creationId="{F9EC3F91-A75C-4F74-867E-E4C28C13546B}"/>
          </ac:spMkLst>
        </pc:spChg>
        <pc:spChg chg="add">
          <ac:chgData name="Haotian Zheng" userId="S::ml22826@qmul.ac.uk::a8ea5cf2-59f5-49bb-9d96-4b1c2770757a" providerId="AD" clId="Web-{9BAABC04-D198-4E7A-B443-E3CC2CFF1F7B}" dt="2024-02-29T19:11:01.064" v="76"/>
          <ac:spMkLst>
            <pc:docMk/>
            <pc:sldMk cId="2461350508" sldId="288"/>
            <ac:spMk id="15" creationId="{829A1E2C-5AC8-40FC-99E9-832069D39792}"/>
          </ac:spMkLst>
        </pc:spChg>
        <pc:grpChg chg="add del">
          <ac:chgData name="Haotian Zheng" userId="S::ml22826@qmul.ac.uk::a8ea5cf2-59f5-49bb-9d96-4b1c2770757a" providerId="AD" clId="Web-{9BAABC04-D198-4E7A-B443-E3CC2CFF1F7B}" dt="2024-02-29T19:18:35.143" v="114"/>
          <ac:grpSpMkLst>
            <pc:docMk/>
            <pc:sldMk cId="2461350508" sldId="288"/>
            <ac:grpSpMk id="7" creationId="{88A5F01A-285B-7FA7-6763-878029A0C20A}"/>
          </ac:grpSpMkLst>
        </pc:grpChg>
        <pc:picChg chg="add mod">
          <ac:chgData name="Haotian Zheng" userId="S::ml22826@qmul.ac.uk::a8ea5cf2-59f5-49bb-9d96-4b1c2770757a" providerId="AD" clId="Web-{9BAABC04-D198-4E7A-B443-E3CC2CFF1F7B}" dt="2024-02-29T19:18:06.377" v="112" actId="1076"/>
          <ac:picMkLst>
            <pc:docMk/>
            <pc:sldMk cId="2461350508" sldId="288"/>
            <ac:picMk id="5" creationId="{31644EC1-F6F0-FA61-575D-B30F2B08F0BC}"/>
          </ac:picMkLst>
        </pc:picChg>
      </pc:sldChg>
      <pc:sldChg chg="addSp delSp modSp new ord">
        <pc:chgData name="Haotian Zheng" userId="S::ml22826@qmul.ac.uk::a8ea5cf2-59f5-49bb-9d96-4b1c2770757a" providerId="AD" clId="Web-{9BAABC04-D198-4E7A-B443-E3CC2CFF1F7B}" dt="2024-02-29T19:08:54.309" v="46" actId="14100"/>
        <pc:sldMkLst>
          <pc:docMk/>
          <pc:sldMk cId="587736682" sldId="289"/>
        </pc:sldMkLst>
        <pc:spChg chg="mod">
          <ac:chgData name="Haotian Zheng" userId="S::ml22826@qmul.ac.uk::a8ea5cf2-59f5-49bb-9d96-4b1c2770757a" providerId="AD" clId="Web-{9BAABC04-D198-4E7A-B443-E3CC2CFF1F7B}" dt="2024-02-29T19:08:54.309" v="46" actId="14100"/>
          <ac:spMkLst>
            <pc:docMk/>
            <pc:sldMk cId="587736682" sldId="289"/>
            <ac:spMk id="2" creationId="{4EF4C467-A618-CB72-2B7C-2DE2EE9C928B}"/>
          </ac:spMkLst>
        </pc:spChg>
        <pc:spChg chg="del">
          <ac:chgData name="Haotian Zheng" userId="S::ml22826@qmul.ac.uk::a8ea5cf2-59f5-49bb-9d96-4b1c2770757a" providerId="AD" clId="Web-{9BAABC04-D198-4E7A-B443-E3CC2CFF1F7B}" dt="2024-02-29T19:04:01.798" v="31"/>
          <ac:spMkLst>
            <pc:docMk/>
            <pc:sldMk cId="587736682" sldId="289"/>
            <ac:spMk id="3" creationId="{3511921B-2B9D-49E7-3B7B-8CEE1A95657A}"/>
          </ac:spMkLst>
        </pc:spChg>
        <pc:spChg chg="add del mod">
          <ac:chgData name="Haotian Zheng" userId="S::ml22826@qmul.ac.uk::a8ea5cf2-59f5-49bb-9d96-4b1c2770757a" providerId="AD" clId="Web-{9BAABC04-D198-4E7A-B443-E3CC2CFF1F7B}" dt="2024-02-29T19:07:23.134" v="36"/>
          <ac:spMkLst>
            <pc:docMk/>
            <pc:sldMk cId="587736682" sldId="289"/>
            <ac:spMk id="4" creationId="{94E9FCD3-E57F-1CBA-388E-BF038A29C28C}"/>
          </ac:spMkLst>
        </pc:spChg>
        <pc:spChg chg="add del mod">
          <ac:chgData name="Haotian Zheng" userId="S::ml22826@qmul.ac.uk::a8ea5cf2-59f5-49bb-9d96-4b1c2770757a" providerId="AD" clId="Web-{9BAABC04-D198-4E7A-B443-E3CC2CFF1F7B}" dt="2024-02-29T19:08:00.760" v="44"/>
          <ac:spMkLst>
            <pc:docMk/>
            <pc:sldMk cId="587736682" sldId="289"/>
            <ac:spMk id="5" creationId="{E61A2FDB-3176-E086-D21D-5C8A37F8FC0B}"/>
          </ac:spMkLst>
        </pc:spChg>
      </pc:sldChg>
    </pc:docChg>
  </pc:docChgLst>
  <pc:docChgLst>
    <pc:chgData name="Shathavi Krishnan" userId="S::bt20347@qmul.ac.uk::2f8a77bf-7bbd-4b8d-b644-88702b7fe997" providerId="AD" clId="Web-{3B136371-FA02-49F9-A806-0728390956A1}"/>
    <pc:docChg chg="addSld delSld modSld">
      <pc:chgData name="Shathavi Krishnan" userId="S::bt20347@qmul.ac.uk::2f8a77bf-7bbd-4b8d-b644-88702b7fe997" providerId="AD" clId="Web-{3B136371-FA02-49F9-A806-0728390956A1}" dt="2024-02-29T23:37:43.954" v="142" actId="20577"/>
      <pc:docMkLst>
        <pc:docMk/>
      </pc:docMkLst>
      <pc:sldChg chg="addSp modSp mod modClrScheme chgLayout">
        <pc:chgData name="Shathavi Krishnan" userId="S::bt20347@qmul.ac.uk::2f8a77bf-7bbd-4b8d-b644-88702b7fe997" providerId="AD" clId="Web-{3B136371-FA02-49F9-A806-0728390956A1}" dt="2024-02-29T23:27:21.352" v="37" actId="1076"/>
        <pc:sldMkLst>
          <pc:docMk/>
          <pc:sldMk cId="2508255518" sldId="293"/>
        </pc:sldMkLst>
        <pc:spChg chg="mod ord">
          <ac:chgData name="Shathavi Krishnan" userId="S::bt20347@qmul.ac.uk::2f8a77bf-7bbd-4b8d-b644-88702b7fe997" providerId="AD" clId="Web-{3B136371-FA02-49F9-A806-0728390956A1}" dt="2024-02-29T23:27:01.695" v="33"/>
          <ac:spMkLst>
            <pc:docMk/>
            <pc:sldMk cId="2508255518" sldId="293"/>
            <ac:spMk id="2" creationId="{6E1DB2F5-49EF-3443-9387-A24A76D09098}"/>
          </ac:spMkLst>
        </pc:spChg>
        <pc:spChg chg="mod ord">
          <ac:chgData name="Shathavi Krishnan" userId="S::bt20347@qmul.ac.uk::2f8a77bf-7bbd-4b8d-b644-88702b7fe997" providerId="AD" clId="Web-{3B136371-FA02-49F9-A806-0728390956A1}" dt="2024-02-29T23:27:01.695" v="33"/>
          <ac:spMkLst>
            <pc:docMk/>
            <pc:sldMk cId="2508255518" sldId="293"/>
            <ac:spMk id="3" creationId="{23B9F821-F948-0D26-0273-D355DA924BEC}"/>
          </ac:spMkLst>
        </pc:spChg>
        <pc:picChg chg="mod">
          <ac:chgData name="Shathavi Krishnan" userId="S::bt20347@qmul.ac.uk::2f8a77bf-7bbd-4b8d-b644-88702b7fe997" providerId="AD" clId="Web-{3B136371-FA02-49F9-A806-0728390956A1}" dt="2024-02-29T23:27:21.352" v="37" actId="1076"/>
          <ac:picMkLst>
            <pc:docMk/>
            <pc:sldMk cId="2508255518" sldId="293"/>
            <ac:picMk id="4" creationId="{9019E08F-A3C8-3756-FB85-81A5066AD86D}"/>
          </ac:picMkLst>
        </pc:picChg>
        <pc:picChg chg="add">
          <ac:chgData name="Shathavi Krishnan" userId="S::bt20347@qmul.ac.uk::2f8a77bf-7bbd-4b8d-b644-88702b7fe997" providerId="AD" clId="Web-{3B136371-FA02-49F9-A806-0728390956A1}" dt="2024-02-29T23:27:13.898" v="35"/>
          <ac:picMkLst>
            <pc:docMk/>
            <pc:sldMk cId="2508255518" sldId="293"/>
            <ac:picMk id="6" creationId="{2074FA49-710C-3FE9-3B80-7DF761BD1EE4}"/>
          </ac:picMkLst>
        </pc:picChg>
      </pc:sldChg>
      <pc:sldChg chg="del">
        <pc:chgData name="Shathavi Krishnan" userId="S::bt20347@qmul.ac.uk::2f8a77bf-7bbd-4b8d-b644-88702b7fe997" providerId="AD" clId="Web-{3B136371-FA02-49F9-A806-0728390956A1}" dt="2024-02-29T23:28:05.994" v="43"/>
        <pc:sldMkLst>
          <pc:docMk/>
          <pc:sldMk cId="2341887608" sldId="294"/>
        </pc:sldMkLst>
      </pc:sldChg>
      <pc:sldChg chg="modSp">
        <pc:chgData name="Shathavi Krishnan" userId="S::bt20347@qmul.ac.uk::2f8a77bf-7bbd-4b8d-b644-88702b7fe997" providerId="AD" clId="Web-{3B136371-FA02-49F9-A806-0728390956A1}" dt="2024-02-29T23:27:57.712" v="42" actId="20577"/>
        <pc:sldMkLst>
          <pc:docMk/>
          <pc:sldMk cId="2480010473" sldId="297"/>
        </pc:sldMkLst>
        <pc:spChg chg="mod">
          <ac:chgData name="Shathavi Krishnan" userId="S::bt20347@qmul.ac.uk::2f8a77bf-7bbd-4b8d-b644-88702b7fe997" providerId="AD" clId="Web-{3B136371-FA02-49F9-A806-0728390956A1}" dt="2024-02-29T23:27:57.712" v="42" actId="20577"/>
          <ac:spMkLst>
            <pc:docMk/>
            <pc:sldMk cId="2480010473" sldId="297"/>
            <ac:spMk id="2" creationId="{FFB6B220-21D0-D0EC-8959-4806C98F22FF}"/>
          </ac:spMkLst>
        </pc:spChg>
        <pc:spChg chg="mod">
          <ac:chgData name="Shathavi Krishnan" userId="S::bt20347@qmul.ac.uk::2f8a77bf-7bbd-4b8d-b644-88702b7fe997" providerId="AD" clId="Web-{3B136371-FA02-49F9-A806-0728390956A1}" dt="2024-02-29T23:27:52.400" v="40" actId="20577"/>
          <ac:spMkLst>
            <pc:docMk/>
            <pc:sldMk cId="2480010473" sldId="297"/>
            <ac:spMk id="3" creationId="{19CE366C-47B1-4CF6-AB17-521E2BFC5F44}"/>
          </ac:spMkLst>
        </pc:spChg>
      </pc:sldChg>
      <pc:sldChg chg="modSp">
        <pc:chgData name="Shathavi Krishnan" userId="S::bt20347@qmul.ac.uk::2f8a77bf-7bbd-4b8d-b644-88702b7fe997" providerId="AD" clId="Web-{3B136371-FA02-49F9-A806-0728390956A1}" dt="2024-02-29T23:26:21.222" v="26" actId="20577"/>
        <pc:sldMkLst>
          <pc:docMk/>
          <pc:sldMk cId="1764883977" sldId="311"/>
        </pc:sldMkLst>
        <pc:spChg chg="mod">
          <ac:chgData name="Shathavi Krishnan" userId="S::bt20347@qmul.ac.uk::2f8a77bf-7bbd-4b8d-b644-88702b7fe997" providerId="AD" clId="Web-{3B136371-FA02-49F9-A806-0728390956A1}" dt="2024-02-29T23:26:21.222" v="26" actId="20577"/>
          <ac:spMkLst>
            <pc:docMk/>
            <pc:sldMk cId="1764883977" sldId="311"/>
            <ac:spMk id="2" creationId="{25B859CF-1A92-066B-6201-2A86F8E7FFAB}"/>
          </ac:spMkLst>
        </pc:spChg>
        <pc:spChg chg="mod">
          <ac:chgData name="Shathavi Krishnan" userId="S::bt20347@qmul.ac.uk::2f8a77bf-7bbd-4b8d-b644-88702b7fe997" providerId="AD" clId="Web-{3B136371-FA02-49F9-A806-0728390956A1}" dt="2024-02-29T23:25:55.956" v="24" actId="20577"/>
          <ac:spMkLst>
            <pc:docMk/>
            <pc:sldMk cId="1764883977" sldId="311"/>
            <ac:spMk id="3" creationId="{046F5EB3-7089-B699-8E7D-BF23A0D730D9}"/>
          </ac:spMkLst>
        </pc:spChg>
      </pc:sldChg>
      <pc:sldChg chg="modSp">
        <pc:chgData name="Shathavi Krishnan" userId="S::bt20347@qmul.ac.uk::2f8a77bf-7bbd-4b8d-b644-88702b7fe997" providerId="AD" clId="Web-{3B136371-FA02-49F9-A806-0728390956A1}" dt="2024-02-29T23:28:54.308" v="44"/>
        <pc:sldMkLst>
          <pc:docMk/>
          <pc:sldMk cId="3463618426" sldId="312"/>
        </pc:sldMkLst>
        <pc:spChg chg="mod">
          <ac:chgData name="Shathavi Krishnan" userId="S::bt20347@qmul.ac.uk::2f8a77bf-7bbd-4b8d-b644-88702b7fe997" providerId="AD" clId="Web-{3B136371-FA02-49F9-A806-0728390956A1}" dt="2024-02-29T23:28:54.308" v="44"/>
          <ac:spMkLst>
            <pc:docMk/>
            <pc:sldMk cId="3463618426" sldId="312"/>
            <ac:spMk id="9" creationId="{D4771268-CB57-404A-9271-370EB28F6090}"/>
          </ac:spMkLst>
        </pc:spChg>
      </pc:sldChg>
      <pc:sldChg chg="del">
        <pc:chgData name="Shathavi Krishnan" userId="S::bt20347@qmul.ac.uk::2f8a77bf-7bbd-4b8d-b644-88702b7fe997" providerId="AD" clId="Web-{3B136371-FA02-49F9-A806-0728390956A1}" dt="2024-02-29T23:29:50.107" v="45"/>
        <pc:sldMkLst>
          <pc:docMk/>
          <pc:sldMk cId="632617745" sldId="313"/>
        </pc:sldMkLst>
      </pc:sldChg>
      <pc:sldChg chg="modSp">
        <pc:chgData name="Shathavi Krishnan" userId="S::bt20347@qmul.ac.uk::2f8a77bf-7bbd-4b8d-b644-88702b7fe997" providerId="AD" clId="Web-{3B136371-FA02-49F9-A806-0728390956A1}" dt="2024-02-29T23:30:11.921" v="47" actId="20577"/>
        <pc:sldMkLst>
          <pc:docMk/>
          <pc:sldMk cId="3547812224" sldId="314"/>
        </pc:sldMkLst>
        <pc:spChg chg="mod">
          <ac:chgData name="Shathavi Krishnan" userId="S::bt20347@qmul.ac.uk::2f8a77bf-7bbd-4b8d-b644-88702b7fe997" providerId="AD" clId="Web-{3B136371-FA02-49F9-A806-0728390956A1}" dt="2024-02-29T23:30:11.921" v="47" actId="20577"/>
          <ac:spMkLst>
            <pc:docMk/>
            <pc:sldMk cId="3547812224" sldId="314"/>
            <ac:spMk id="2" creationId="{76653F67-73DE-980A-0D46-3915C9CEC434}"/>
          </ac:spMkLst>
        </pc:spChg>
        <pc:spChg chg="mod">
          <ac:chgData name="Shathavi Krishnan" userId="S::bt20347@qmul.ac.uk::2f8a77bf-7bbd-4b8d-b644-88702b7fe997" providerId="AD" clId="Web-{3B136371-FA02-49F9-A806-0728390956A1}" dt="2024-02-29T23:30:03.920" v="46" actId="20577"/>
          <ac:spMkLst>
            <pc:docMk/>
            <pc:sldMk cId="3547812224" sldId="314"/>
            <ac:spMk id="3" creationId="{62DF61F4-C113-6B5E-EA6A-874C02BB3683}"/>
          </ac:spMkLst>
        </pc:spChg>
      </pc:sldChg>
      <pc:sldChg chg="modSp">
        <pc:chgData name="Shathavi Krishnan" userId="S::bt20347@qmul.ac.uk::2f8a77bf-7bbd-4b8d-b644-88702b7fe997" providerId="AD" clId="Web-{3B136371-FA02-49F9-A806-0728390956A1}" dt="2024-02-29T23:37:43.954" v="142" actId="20577"/>
        <pc:sldMkLst>
          <pc:docMk/>
          <pc:sldMk cId="3863538255" sldId="315"/>
        </pc:sldMkLst>
        <pc:spChg chg="mod">
          <ac:chgData name="Shathavi Krishnan" userId="S::bt20347@qmul.ac.uk::2f8a77bf-7bbd-4b8d-b644-88702b7fe997" providerId="AD" clId="Web-{3B136371-FA02-49F9-A806-0728390956A1}" dt="2024-02-29T23:37:43.954" v="142" actId="20577"/>
          <ac:spMkLst>
            <pc:docMk/>
            <pc:sldMk cId="3863538255" sldId="315"/>
            <ac:spMk id="2" creationId="{38807B2C-CF0C-32A4-65F7-272A5555CFA9}"/>
          </ac:spMkLst>
        </pc:spChg>
        <pc:graphicFrameChg chg="modGraphic">
          <ac:chgData name="Shathavi Krishnan" userId="S::bt20347@qmul.ac.uk::2f8a77bf-7bbd-4b8d-b644-88702b7fe997" providerId="AD" clId="Web-{3B136371-FA02-49F9-A806-0728390956A1}" dt="2024-02-29T23:37:05.187" v="112" actId="20577"/>
          <ac:graphicFrameMkLst>
            <pc:docMk/>
            <pc:sldMk cId="3863538255" sldId="315"/>
            <ac:graphicFrameMk id="51" creationId="{DCB990D8-E05D-6627-B3DE-2814469579D6}"/>
          </ac:graphicFrameMkLst>
        </pc:graphicFrameChg>
      </pc:sldChg>
      <pc:sldChg chg="modSp">
        <pc:chgData name="Shathavi Krishnan" userId="S::bt20347@qmul.ac.uk::2f8a77bf-7bbd-4b8d-b644-88702b7fe997" providerId="AD" clId="Web-{3B136371-FA02-49F9-A806-0728390956A1}" dt="2024-02-29T23:31:22.314" v="51" actId="20577"/>
        <pc:sldMkLst>
          <pc:docMk/>
          <pc:sldMk cId="2388077407" sldId="316"/>
        </pc:sldMkLst>
        <pc:spChg chg="mod">
          <ac:chgData name="Shathavi Krishnan" userId="S::bt20347@qmul.ac.uk::2f8a77bf-7bbd-4b8d-b644-88702b7fe997" providerId="AD" clId="Web-{3B136371-FA02-49F9-A806-0728390956A1}" dt="2024-02-29T23:31:22.314" v="51" actId="20577"/>
          <ac:spMkLst>
            <pc:docMk/>
            <pc:sldMk cId="2388077407" sldId="316"/>
            <ac:spMk id="2" creationId="{5D9B8E78-ADFC-8031-59A0-2A82C1C3FD55}"/>
          </ac:spMkLst>
        </pc:spChg>
        <pc:spChg chg="mod">
          <ac:chgData name="Shathavi Krishnan" userId="S::bt20347@qmul.ac.uk::2f8a77bf-7bbd-4b8d-b644-88702b7fe997" providerId="AD" clId="Web-{3B136371-FA02-49F9-A806-0728390956A1}" dt="2024-02-29T23:31:08.329" v="49" actId="20577"/>
          <ac:spMkLst>
            <pc:docMk/>
            <pc:sldMk cId="2388077407" sldId="316"/>
            <ac:spMk id="3" creationId="{FDC6D0B8-508B-FD9F-882D-5B55B7372F83}"/>
          </ac:spMkLst>
        </pc:spChg>
      </pc:sldChg>
      <pc:sldChg chg="addSp modSp">
        <pc:chgData name="Shathavi Krishnan" userId="S::bt20347@qmul.ac.uk::2f8a77bf-7bbd-4b8d-b644-88702b7fe997" providerId="AD" clId="Web-{3B136371-FA02-49F9-A806-0728390956A1}" dt="2024-02-29T23:32:43.442" v="57" actId="20577"/>
        <pc:sldMkLst>
          <pc:docMk/>
          <pc:sldMk cId="3705080855" sldId="318"/>
        </pc:sldMkLst>
        <pc:spChg chg="mod">
          <ac:chgData name="Shathavi Krishnan" userId="S::bt20347@qmul.ac.uk::2f8a77bf-7bbd-4b8d-b644-88702b7fe997" providerId="AD" clId="Web-{3B136371-FA02-49F9-A806-0728390956A1}" dt="2024-02-29T23:32:43.442" v="57" actId="20577"/>
          <ac:spMkLst>
            <pc:docMk/>
            <pc:sldMk cId="3705080855" sldId="318"/>
            <ac:spMk id="2" creationId="{FC9103A1-E165-D86E-153C-5328156A6E7B}"/>
          </ac:spMkLst>
        </pc:spChg>
        <pc:spChg chg="mod">
          <ac:chgData name="Shathavi Krishnan" userId="S::bt20347@qmul.ac.uk::2f8a77bf-7bbd-4b8d-b644-88702b7fe997" providerId="AD" clId="Web-{3B136371-FA02-49F9-A806-0728390956A1}" dt="2024-02-29T23:31:38.534" v="52" actId="20577"/>
          <ac:spMkLst>
            <pc:docMk/>
            <pc:sldMk cId="3705080855" sldId="318"/>
            <ac:spMk id="7" creationId="{C27E7179-77DE-3D0B-586F-FFEC72B8C885}"/>
          </ac:spMkLst>
        </pc:spChg>
        <pc:picChg chg="add">
          <ac:chgData name="Shathavi Krishnan" userId="S::bt20347@qmul.ac.uk::2f8a77bf-7bbd-4b8d-b644-88702b7fe997" providerId="AD" clId="Web-{3B136371-FA02-49F9-A806-0728390956A1}" dt="2024-02-29T23:32:10.550" v="55"/>
          <ac:picMkLst>
            <pc:docMk/>
            <pc:sldMk cId="3705080855" sldId="318"/>
            <ac:picMk id="4" creationId="{F05DE3D8-2341-6385-F71F-A5380FD5535D}"/>
          </ac:picMkLst>
        </pc:picChg>
      </pc:sldChg>
      <pc:sldChg chg="addSp delSp modSp">
        <pc:chgData name="Shathavi Krishnan" userId="S::bt20347@qmul.ac.uk::2f8a77bf-7bbd-4b8d-b644-88702b7fe997" providerId="AD" clId="Web-{3B136371-FA02-49F9-A806-0728390956A1}" dt="2024-02-29T23:33:19.678" v="58" actId="20577"/>
        <pc:sldMkLst>
          <pc:docMk/>
          <pc:sldMk cId="3884485628" sldId="319"/>
        </pc:sldMkLst>
        <pc:spChg chg="mod">
          <ac:chgData name="Shathavi Krishnan" userId="S::bt20347@qmul.ac.uk::2f8a77bf-7bbd-4b8d-b644-88702b7fe997" providerId="AD" clId="Web-{3B136371-FA02-49F9-A806-0728390956A1}" dt="2024-02-29T23:33:19.678" v="58" actId="20577"/>
          <ac:spMkLst>
            <pc:docMk/>
            <pc:sldMk cId="3884485628" sldId="319"/>
            <ac:spMk id="2" creationId="{D31507FE-DEE4-B7A6-0E9F-77C468F6A84C}"/>
          </ac:spMkLst>
        </pc:spChg>
        <pc:spChg chg="del">
          <ac:chgData name="Shathavi Krishnan" userId="S::bt20347@qmul.ac.uk::2f8a77bf-7bbd-4b8d-b644-88702b7fe997" providerId="AD" clId="Web-{3B136371-FA02-49F9-A806-0728390956A1}" dt="2024-02-29T23:22:32.901" v="14"/>
          <ac:spMkLst>
            <pc:docMk/>
            <pc:sldMk cId="3884485628" sldId="319"/>
            <ac:spMk id="3" creationId="{4553DD75-D50A-16F0-9AD9-69638CA24798}"/>
          </ac:spMkLst>
        </pc:spChg>
        <pc:spChg chg="add del mod">
          <ac:chgData name="Shathavi Krishnan" userId="S::bt20347@qmul.ac.uk::2f8a77bf-7bbd-4b8d-b644-88702b7fe997" providerId="AD" clId="Web-{3B136371-FA02-49F9-A806-0728390956A1}" dt="2024-02-29T23:24:11.686" v="16"/>
          <ac:spMkLst>
            <pc:docMk/>
            <pc:sldMk cId="3884485628" sldId="319"/>
            <ac:spMk id="6" creationId="{8AF7B6C8-99FE-366F-A091-26D5BD22F683}"/>
          </ac:spMkLst>
        </pc:spChg>
        <pc:picChg chg="add del mod ord">
          <ac:chgData name="Shathavi Krishnan" userId="S::bt20347@qmul.ac.uk::2f8a77bf-7bbd-4b8d-b644-88702b7fe997" providerId="AD" clId="Web-{3B136371-FA02-49F9-A806-0728390956A1}" dt="2024-02-29T23:22:38.011" v="15"/>
          <ac:picMkLst>
            <pc:docMk/>
            <pc:sldMk cId="3884485628" sldId="319"/>
            <ac:picMk id="4" creationId="{D7FEF5B4-DA3C-6251-6ABF-640F13011EE3}"/>
          </ac:picMkLst>
        </pc:picChg>
        <pc:picChg chg="add mod ord">
          <ac:chgData name="Shathavi Krishnan" userId="S::bt20347@qmul.ac.uk::2f8a77bf-7bbd-4b8d-b644-88702b7fe997" providerId="AD" clId="Web-{3B136371-FA02-49F9-A806-0728390956A1}" dt="2024-02-29T23:24:43.734" v="21" actId="14100"/>
          <ac:picMkLst>
            <pc:docMk/>
            <pc:sldMk cId="3884485628" sldId="319"/>
            <ac:picMk id="7" creationId="{A789A52F-C1FF-D718-6BF0-6E4BEB56B77E}"/>
          </ac:picMkLst>
        </pc:picChg>
        <pc:picChg chg="add">
          <ac:chgData name="Shathavi Krishnan" userId="S::bt20347@qmul.ac.uk::2f8a77bf-7bbd-4b8d-b644-88702b7fe997" providerId="AD" clId="Web-{3B136371-FA02-49F9-A806-0728390956A1}" dt="2024-02-29T23:32:29.551" v="56"/>
          <ac:picMkLst>
            <pc:docMk/>
            <pc:sldMk cId="3884485628" sldId="319"/>
            <ac:picMk id="9" creationId="{C662EE90-E509-CA55-87AE-EF0CB9D2DA3D}"/>
          </ac:picMkLst>
        </pc:picChg>
      </pc:sldChg>
      <pc:sldChg chg="add del replId">
        <pc:chgData name="Shathavi Krishnan" userId="S::bt20347@qmul.ac.uk::2f8a77bf-7bbd-4b8d-b644-88702b7fe997" providerId="AD" clId="Web-{3B136371-FA02-49F9-A806-0728390956A1}" dt="2024-02-29T23:32:00.503" v="54"/>
        <pc:sldMkLst>
          <pc:docMk/>
          <pc:sldMk cId="2229181257" sldId="320"/>
        </pc:sldMkLst>
      </pc:sldChg>
    </pc:docChg>
  </pc:docChgLst>
  <pc:docChgLst>
    <pc:chgData name="Camila Ballenghien" userId="S::bt23801@qmul.ac.uk::806e835b-5096-4279-aa7e-65ede4e84cea" providerId="AD" clId="Web-{648B3DDD-C962-4493-8F74-F6D1DFF9EEA3}"/>
    <pc:docChg chg="modSld">
      <pc:chgData name="Camila Ballenghien" userId="S::bt23801@qmul.ac.uk::806e835b-5096-4279-aa7e-65ede4e84cea" providerId="AD" clId="Web-{648B3DDD-C962-4493-8F74-F6D1DFF9EEA3}" dt="2024-02-29T19:17:17.134" v="35" actId="20577"/>
      <pc:docMkLst>
        <pc:docMk/>
      </pc:docMkLst>
      <pc:sldChg chg="modSp">
        <pc:chgData name="Camila Ballenghien" userId="S::bt23801@qmul.ac.uk::806e835b-5096-4279-aa7e-65ede4e84cea" providerId="AD" clId="Web-{648B3DDD-C962-4493-8F74-F6D1DFF9EEA3}" dt="2024-02-29T19:17:17.134" v="35" actId="20577"/>
        <pc:sldMkLst>
          <pc:docMk/>
          <pc:sldMk cId="3162314494" sldId="292"/>
        </pc:sldMkLst>
        <pc:spChg chg="mod">
          <ac:chgData name="Camila Ballenghien" userId="S::bt23801@qmul.ac.uk::806e835b-5096-4279-aa7e-65ede4e84cea" providerId="AD" clId="Web-{648B3DDD-C962-4493-8F74-F6D1DFF9EEA3}" dt="2024-02-29T19:17:17.134" v="35" actId="20577"/>
          <ac:spMkLst>
            <pc:docMk/>
            <pc:sldMk cId="3162314494" sldId="292"/>
            <ac:spMk id="3" creationId="{C2FF2D4F-B807-01DC-802C-2DEAC1B6D94B}"/>
          </ac:spMkLst>
        </pc:spChg>
      </pc:sldChg>
    </pc:docChg>
  </pc:docChgLst>
  <pc:docChgLst>
    <pc:chgData name="Shathavi Krishnan" userId="S::bt20347@qmul.ac.uk::2f8a77bf-7bbd-4b8d-b644-88702b7fe997" providerId="AD" clId="Web-{0559F68B-27C6-4681-947B-BEEFB3AD9DB3}"/>
    <pc:docChg chg="modSld">
      <pc:chgData name="Shathavi Krishnan" userId="S::bt20347@qmul.ac.uk::2f8a77bf-7bbd-4b8d-b644-88702b7fe997" providerId="AD" clId="Web-{0559F68B-27C6-4681-947B-BEEFB3AD9DB3}" dt="2024-02-29T19:03:14.179" v="42"/>
      <pc:docMkLst>
        <pc:docMk/>
      </pc:docMkLst>
      <pc:sldChg chg="addSp delSp modSp mod modClrScheme chgLayout">
        <pc:chgData name="Shathavi Krishnan" userId="S::bt20347@qmul.ac.uk::2f8a77bf-7bbd-4b8d-b644-88702b7fe997" providerId="AD" clId="Web-{0559F68B-27C6-4681-947B-BEEFB3AD9DB3}" dt="2024-02-29T19:03:14.179" v="42"/>
        <pc:sldMkLst>
          <pc:docMk/>
          <pc:sldMk cId="0" sldId="265"/>
        </pc:sldMkLst>
        <pc:spChg chg="add del mod ord">
          <ac:chgData name="Shathavi Krishnan" userId="S::bt20347@qmul.ac.uk::2f8a77bf-7bbd-4b8d-b644-88702b7fe997" providerId="AD" clId="Web-{0559F68B-27C6-4681-947B-BEEFB3AD9DB3}" dt="2024-02-29T19:02:21.209" v="41"/>
          <ac:spMkLst>
            <pc:docMk/>
            <pc:sldMk cId="0" sldId="265"/>
            <ac:spMk id="2" creationId="{8CB84CB3-81AB-C77F-E38C-B28BD3071A7E}"/>
          </ac:spMkLst>
        </pc:spChg>
        <pc:spChg chg="add mod ord">
          <ac:chgData name="Shathavi Krishnan" userId="S::bt20347@qmul.ac.uk::2f8a77bf-7bbd-4b8d-b644-88702b7fe997" providerId="AD" clId="Web-{0559F68B-27C6-4681-947B-BEEFB3AD9DB3}" dt="2024-02-29T19:03:14.179" v="42"/>
          <ac:spMkLst>
            <pc:docMk/>
            <pc:sldMk cId="0" sldId="265"/>
            <ac:spMk id="3" creationId="{E2D6541F-BAB9-AC0A-7696-C99BE1D64FEB}"/>
          </ac:spMkLst>
        </pc:spChg>
        <pc:spChg chg="add mod ord">
          <ac:chgData name="Shathavi Krishnan" userId="S::bt20347@qmul.ac.uk::2f8a77bf-7bbd-4b8d-b644-88702b7fe997" providerId="AD" clId="Web-{0559F68B-27C6-4681-947B-BEEFB3AD9DB3}" dt="2024-02-29T19:03:14.179" v="42"/>
          <ac:spMkLst>
            <pc:docMk/>
            <pc:sldMk cId="0" sldId="265"/>
            <ac:spMk id="4" creationId="{6D56423F-6D15-A384-0EDD-128F835B7761}"/>
          </ac:spMkLst>
        </pc:spChg>
        <pc:spChg chg="mod ord">
          <ac:chgData name="Shathavi Krishnan" userId="S::bt20347@qmul.ac.uk::2f8a77bf-7bbd-4b8d-b644-88702b7fe997" providerId="AD" clId="Web-{0559F68B-27C6-4681-947B-BEEFB3AD9DB3}" dt="2024-02-29T19:03:14.179" v="42"/>
          <ac:spMkLst>
            <pc:docMk/>
            <pc:sldMk cId="0" sldId="265"/>
            <ac:spMk id="153" creationId="{00000000-0000-0000-0000-000000000000}"/>
          </ac:spMkLst>
        </pc:spChg>
        <pc:picChg chg="del">
          <ac:chgData name="Shathavi Krishnan" userId="S::bt20347@qmul.ac.uk::2f8a77bf-7bbd-4b8d-b644-88702b7fe997" providerId="AD" clId="Web-{0559F68B-27C6-4681-947B-BEEFB3AD9DB3}" dt="2024-02-29T19:01:04.972" v="1"/>
          <ac:picMkLst>
            <pc:docMk/>
            <pc:sldMk cId="0" sldId="265"/>
            <ac:picMk id="154" creationId="{00000000-0000-0000-0000-000000000000}"/>
          </ac:picMkLst>
        </pc:picChg>
      </pc:sldChg>
    </pc:docChg>
  </pc:docChgLst>
  <pc:docChgLst>
    <pc:chgData name="Shathavi Krishnan" userId="S::bt20347@qmul.ac.uk::2f8a77bf-7bbd-4b8d-b644-88702b7fe997" providerId="AD" clId="Web-{9B55A1BB-487F-403E-A866-FEEA85E7AA7A}"/>
    <pc:docChg chg="addSld delSld modSld sldOrd">
      <pc:chgData name="Shathavi Krishnan" userId="S::bt20347@qmul.ac.uk::2f8a77bf-7bbd-4b8d-b644-88702b7fe997" providerId="AD" clId="Web-{9B55A1BB-487F-403E-A866-FEEA85E7AA7A}" dt="2024-02-29T19:25:21.949" v="456" actId="20577"/>
      <pc:docMkLst>
        <pc:docMk/>
      </pc:docMkLst>
      <pc:sldChg chg="del">
        <pc:chgData name="Shathavi Krishnan" userId="S::bt20347@qmul.ac.uk::2f8a77bf-7bbd-4b8d-b644-88702b7fe997" providerId="AD" clId="Web-{9B55A1BB-487F-403E-A866-FEEA85E7AA7A}" dt="2024-02-29T19:04:46.252" v="2"/>
        <pc:sldMkLst>
          <pc:docMk/>
          <pc:sldMk cId="0" sldId="264"/>
        </pc:sldMkLst>
      </pc:sldChg>
      <pc:sldChg chg="del">
        <pc:chgData name="Shathavi Krishnan" userId="S::bt20347@qmul.ac.uk::2f8a77bf-7bbd-4b8d-b644-88702b7fe997" providerId="AD" clId="Web-{9B55A1BB-487F-403E-A866-FEEA85E7AA7A}" dt="2024-02-29T19:04:46.252" v="1"/>
        <pc:sldMkLst>
          <pc:docMk/>
          <pc:sldMk cId="0" sldId="265"/>
        </pc:sldMkLst>
      </pc:sldChg>
      <pc:sldChg chg="delSp del ord">
        <pc:chgData name="Shathavi Krishnan" userId="S::bt20347@qmul.ac.uk::2f8a77bf-7bbd-4b8d-b644-88702b7fe997" providerId="AD" clId="Web-{9B55A1BB-487F-403E-A866-FEEA85E7AA7A}" dt="2024-02-29T19:15:47.986" v="106"/>
        <pc:sldMkLst>
          <pc:docMk/>
          <pc:sldMk cId="0" sldId="266"/>
        </pc:sldMkLst>
        <pc:picChg chg="del">
          <ac:chgData name="Shathavi Krishnan" userId="S::bt20347@qmul.ac.uk::2f8a77bf-7bbd-4b8d-b644-88702b7fe997" providerId="AD" clId="Web-{9B55A1BB-487F-403E-A866-FEEA85E7AA7A}" dt="2024-02-29T19:04:12.078" v="0"/>
          <ac:picMkLst>
            <pc:docMk/>
            <pc:sldMk cId="0" sldId="266"/>
            <ac:picMk id="159" creationId="{00000000-0000-0000-0000-000000000000}"/>
          </ac:picMkLst>
        </pc:picChg>
      </pc:sldChg>
      <pc:sldChg chg="modSp new">
        <pc:chgData name="Shathavi Krishnan" userId="S::bt20347@qmul.ac.uk::2f8a77bf-7bbd-4b8d-b644-88702b7fe997" providerId="AD" clId="Web-{9B55A1BB-487F-403E-A866-FEEA85E7AA7A}" dt="2024-02-29T19:11:50.126" v="102" actId="20577"/>
        <pc:sldMkLst>
          <pc:docMk/>
          <pc:sldMk cId="2730844279" sldId="291"/>
        </pc:sldMkLst>
        <pc:spChg chg="mod">
          <ac:chgData name="Shathavi Krishnan" userId="S::bt20347@qmul.ac.uk::2f8a77bf-7bbd-4b8d-b644-88702b7fe997" providerId="AD" clId="Web-{9B55A1BB-487F-403E-A866-FEEA85E7AA7A}" dt="2024-02-29T19:05:45.428" v="34" actId="20577"/>
          <ac:spMkLst>
            <pc:docMk/>
            <pc:sldMk cId="2730844279" sldId="291"/>
            <ac:spMk id="2" creationId="{38F09FC8-0E27-CBF0-D043-1E8D54143313}"/>
          </ac:spMkLst>
        </pc:spChg>
        <pc:spChg chg="mod">
          <ac:chgData name="Shathavi Krishnan" userId="S::bt20347@qmul.ac.uk::2f8a77bf-7bbd-4b8d-b644-88702b7fe997" providerId="AD" clId="Web-{9B55A1BB-487F-403E-A866-FEEA85E7AA7A}" dt="2024-02-29T19:11:50.126" v="102" actId="20577"/>
          <ac:spMkLst>
            <pc:docMk/>
            <pc:sldMk cId="2730844279" sldId="291"/>
            <ac:spMk id="3" creationId="{EF419F7F-BFC1-5595-5EB6-77001A0AF28C}"/>
          </ac:spMkLst>
        </pc:spChg>
      </pc:sldChg>
      <pc:sldChg chg="new">
        <pc:chgData name="Shathavi Krishnan" userId="S::bt20347@qmul.ac.uk::2f8a77bf-7bbd-4b8d-b644-88702b7fe997" providerId="AD" clId="Web-{9B55A1BB-487F-403E-A866-FEEA85E7AA7A}" dt="2024-02-29T19:11:28.671" v="99"/>
        <pc:sldMkLst>
          <pc:docMk/>
          <pc:sldMk cId="4087830078" sldId="292"/>
        </pc:sldMkLst>
      </pc:sldChg>
      <pc:sldChg chg="addSp modSp new">
        <pc:chgData name="Shathavi Krishnan" userId="S::bt20347@qmul.ac.uk::2f8a77bf-7bbd-4b8d-b644-88702b7fe997" providerId="AD" clId="Web-{9B55A1BB-487F-403E-A866-FEEA85E7AA7A}" dt="2024-02-29T19:20:50.648" v="255" actId="1076"/>
        <pc:sldMkLst>
          <pc:docMk/>
          <pc:sldMk cId="2508255518" sldId="293"/>
        </pc:sldMkLst>
        <pc:spChg chg="mod">
          <ac:chgData name="Shathavi Krishnan" userId="S::bt20347@qmul.ac.uk::2f8a77bf-7bbd-4b8d-b644-88702b7fe997" providerId="AD" clId="Web-{9B55A1BB-487F-403E-A866-FEEA85E7AA7A}" dt="2024-02-29T19:16:09.488" v="118" actId="20577"/>
          <ac:spMkLst>
            <pc:docMk/>
            <pc:sldMk cId="2508255518" sldId="293"/>
            <ac:spMk id="2" creationId="{6E1DB2F5-49EF-3443-9387-A24A76D09098}"/>
          </ac:spMkLst>
        </pc:spChg>
        <pc:spChg chg="mod">
          <ac:chgData name="Shathavi Krishnan" userId="S::bt20347@qmul.ac.uk::2f8a77bf-7bbd-4b8d-b644-88702b7fe997" providerId="AD" clId="Web-{9B55A1BB-487F-403E-A866-FEEA85E7AA7A}" dt="2024-02-29T19:20:48.211" v="254" actId="20577"/>
          <ac:spMkLst>
            <pc:docMk/>
            <pc:sldMk cId="2508255518" sldId="293"/>
            <ac:spMk id="3" creationId="{23B9F821-F948-0D26-0273-D355DA924BEC}"/>
          </ac:spMkLst>
        </pc:spChg>
        <pc:picChg chg="add mod">
          <ac:chgData name="Shathavi Krishnan" userId="S::bt20347@qmul.ac.uk::2f8a77bf-7bbd-4b8d-b644-88702b7fe997" providerId="AD" clId="Web-{9B55A1BB-487F-403E-A866-FEEA85E7AA7A}" dt="2024-02-29T19:20:50.648" v="255" actId="1076"/>
          <ac:picMkLst>
            <pc:docMk/>
            <pc:sldMk cId="2508255518" sldId="293"/>
            <ac:picMk id="4" creationId="{9019E08F-A3C8-3756-FB85-81A5066AD86D}"/>
          </ac:picMkLst>
        </pc:picChg>
      </pc:sldChg>
      <pc:sldChg chg="del">
        <pc:chgData name="Shathavi Krishnan" userId="S::bt20347@qmul.ac.uk::2f8a77bf-7bbd-4b8d-b644-88702b7fe997" providerId="AD" clId="Web-{9B55A1BB-487F-403E-A866-FEEA85E7AA7A}" dt="2024-02-29T19:15:12.499" v="103"/>
        <pc:sldMkLst>
          <pc:docMk/>
          <pc:sldMk cId="4087830078" sldId="293"/>
        </pc:sldMkLst>
      </pc:sldChg>
      <pc:sldChg chg="modSp new">
        <pc:chgData name="Shathavi Krishnan" userId="S::bt20347@qmul.ac.uk::2f8a77bf-7bbd-4b8d-b644-88702b7fe997" providerId="AD" clId="Web-{9B55A1BB-487F-403E-A866-FEEA85E7AA7A}" dt="2024-02-29T19:25:21.949" v="456" actId="20577"/>
        <pc:sldMkLst>
          <pc:docMk/>
          <pc:sldMk cId="2341887608" sldId="294"/>
        </pc:sldMkLst>
        <pc:spChg chg="mod">
          <ac:chgData name="Shathavi Krishnan" userId="S::bt20347@qmul.ac.uk::2f8a77bf-7bbd-4b8d-b644-88702b7fe997" providerId="AD" clId="Web-{9B55A1BB-487F-403E-A866-FEEA85E7AA7A}" dt="2024-02-29T19:21:56.809" v="286" actId="20577"/>
          <ac:spMkLst>
            <pc:docMk/>
            <pc:sldMk cId="2341887608" sldId="294"/>
            <ac:spMk id="2" creationId="{D73738C8-86A6-2886-3AE4-0F3B8ADDDDBD}"/>
          </ac:spMkLst>
        </pc:spChg>
        <pc:spChg chg="mod">
          <ac:chgData name="Shathavi Krishnan" userId="S::bt20347@qmul.ac.uk::2f8a77bf-7bbd-4b8d-b644-88702b7fe997" providerId="AD" clId="Web-{9B55A1BB-487F-403E-A866-FEEA85E7AA7A}" dt="2024-02-29T19:25:21.949" v="456" actId="20577"/>
          <ac:spMkLst>
            <pc:docMk/>
            <pc:sldMk cId="2341887608" sldId="294"/>
            <ac:spMk id="3" creationId="{E727B5F3-52C1-29A1-F19A-1B635672DFF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D9FAC-16A5-48C7-8B6A-5FB21E4E84B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2F118A-3E5D-4911-A23B-D0B53B0F197A}">
      <dgm:prSet/>
      <dgm:spPr/>
      <dgm:t>
        <a:bodyPr/>
        <a:lstStyle/>
        <a:p>
          <a:r>
            <a:rPr lang="en-US"/>
            <a:t>Create</a:t>
          </a:r>
        </a:p>
      </dgm:t>
    </dgm:pt>
    <dgm:pt modelId="{A23587C7-D895-4FD2-B1E9-FE7A897A0BED}" type="parTrans" cxnId="{BAFE43ED-6852-4484-8C23-7CA049052046}">
      <dgm:prSet/>
      <dgm:spPr/>
      <dgm:t>
        <a:bodyPr/>
        <a:lstStyle/>
        <a:p>
          <a:endParaRPr lang="en-US"/>
        </a:p>
      </dgm:t>
    </dgm:pt>
    <dgm:pt modelId="{ADB82DA6-18B9-4284-849A-D1152688110C}" type="sibTrans" cxnId="{BAFE43ED-6852-4484-8C23-7CA049052046}">
      <dgm:prSet/>
      <dgm:spPr/>
      <dgm:t>
        <a:bodyPr/>
        <a:lstStyle/>
        <a:p>
          <a:endParaRPr lang="en-US"/>
        </a:p>
      </dgm:t>
    </dgm:pt>
    <dgm:pt modelId="{066B5583-8D7B-4349-89C0-60B9F8D8E60E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Use Plink1.9v to create</a:t>
          </a:r>
          <a:r>
            <a:rPr lang="en-US"/>
            <a:t> bed file</a:t>
          </a:r>
        </a:p>
      </dgm:t>
    </dgm:pt>
    <dgm:pt modelId="{E14ACF0F-7784-4B9F-8B07-3EC682666964}" type="parTrans" cxnId="{C6D1D14C-C701-45A2-A59C-F32E2B078122}">
      <dgm:prSet/>
      <dgm:spPr/>
      <dgm:t>
        <a:bodyPr/>
        <a:lstStyle/>
        <a:p>
          <a:endParaRPr lang="en-US"/>
        </a:p>
      </dgm:t>
    </dgm:pt>
    <dgm:pt modelId="{4B9A2DF8-5CD2-41E5-B3BF-8D39E3B1A59D}" type="sibTrans" cxnId="{C6D1D14C-C701-45A2-A59C-F32E2B078122}">
      <dgm:prSet/>
      <dgm:spPr/>
      <dgm:t>
        <a:bodyPr/>
        <a:lstStyle/>
        <a:p>
          <a:endParaRPr lang="en-US"/>
        </a:p>
      </dgm:t>
    </dgm:pt>
    <dgm:pt modelId="{0DD2574F-CBB3-499C-99A5-268AD61231B4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admixture</a:t>
          </a:r>
          <a:r>
            <a:rPr lang="en-US"/>
            <a:t> in </a:t>
          </a:r>
          <a:r>
            <a:rPr lang="en-US" err="1"/>
            <a:t>apocrita</a:t>
          </a:r>
          <a:endParaRPr lang="en-US"/>
        </a:p>
      </dgm:t>
    </dgm:pt>
    <dgm:pt modelId="{AC9344BD-BB2F-473C-B519-E5AC974B2049}" type="parTrans" cxnId="{78AB407E-CD4A-49C1-87AF-895960AE90D2}">
      <dgm:prSet/>
      <dgm:spPr/>
      <dgm:t>
        <a:bodyPr/>
        <a:lstStyle/>
        <a:p>
          <a:endParaRPr lang="en-US"/>
        </a:p>
      </dgm:t>
    </dgm:pt>
    <dgm:pt modelId="{96B71F6C-6E74-45C4-9F4B-9EFBF7886B4F}" type="sibTrans" cxnId="{78AB407E-CD4A-49C1-87AF-895960AE90D2}">
      <dgm:prSet/>
      <dgm:spPr/>
      <dgm:t>
        <a:bodyPr/>
        <a:lstStyle/>
        <a:p>
          <a:endParaRPr lang="en-US"/>
        </a:p>
      </dgm:t>
    </dgm:pt>
    <dgm:pt modelId="{654CA19A-64A2-4AE9-8860-EB34574783F4}">
      <dgm:prSet/>
      <dgm:spPr/>
      <dgm:t>
        <a:bodyPr/>
        <a:lstStyle/>
        <a:p>
          <a:r>
            <a:rPr lang="en-US"/>
            <a:t>Run</a:t>
          </a:r>
        </a:p>
      </dgm:t>
    </dgm:pt>
    <dgm:pt modelId="{E45F02A7-1211-4202-A69D-AE9AE9E625CF}" type="parTrans" cxnId="{7516AA79-628F-4DD3-9053-BC354F889257}">
      <dgm:prSet/>
      <dgm:spPr/>
      <dgm:t>
        <a:bodyPr/>
        <a:lstStyle/>
        <a:p>
          <a:endParaRPr lang="en-US"/>
        </a:p>
      </dgm:t>
    </dgm:pt>
    <dgm:pt modelId="{4075C253-D4B3-417B-99FD-E1E9EC064643}" type="sibTrans" cxnId="{7516AA79-628F-4DD3-9053-BC354F889257}">
      <dgm:prSet/>
      <dgm:spPr/>
      <dgm:t>
        <a:bodyPr/>
        <a:lstStyle/>
        <a:p>
          <a:endParaRPr lang="en-US"/>
        </a:p>
      </dgm:t>
    </dgm:pt>
    <dgm:pt modelId="{C5ED0255-5370-4441-A52E-228E39F6147C}">
      <dgm:prSet/>
      <dgm:spPr/>
      <dgm:t>
        <a:bodyPr/>
        <a:lstStyle/>
        <a:p>
          <a:pPr rtl="0"/>
          <a:r>
            <a:rPr lang="en-US"/>
            <a:t>Run admixture</a:t>
          </a:r>
          <a:r>
            <a:rPr lang="en-US">
              <a:latin typeface="Calibri Light" panose="020F0302020204030204"/>
            </a:rPr>
            <a:t> for K3-5</a:t>
          </a:r>
          <a:endParaRPr lang="en-US"/>
        </a:p>
      </dgm:t>
    </dgm:pt>
    <dgm:pt modelId="{F1DBAFA9-9D9F-4883-9C44-F519BE2CAF5A}" type="parTrans" cxnId="{01AB3A93-F6CC-49E0-B34E-06B21D1E0446}">
      <dgm:prSet/>
      <dgm:spPr/>
      <dgm:t>
        <a:bodyPr/>
        <a:lstStyle/>
        <a:p>
          <a:endParaRPr lang="en-US"/>
        </a:p>
      </dgm:t>
    </dgm:pt>
    <dgm:pt modelId="{78FBA322-BD72-4C1A-8D8A-9DF8A3FE823C}" type="sibTrans" cxnId="{01AB3A93-F6CC-49E0-B34E-06B21D1E0446}">
      <dgm:prSet/>
      <dgm:spPr/>
      <dgm:t>
        <a:bodyPr/>
        <a:lstStyle/>
        <a:p>
          <a:endParaRPr lang="en-US"/>
        </a:p>
      </dgm:t>
    </dgm:pt>
    <dgm:pt modelId="{CBBCACC8-3F91-40A2-BF03-FD8B07B08C33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USE</a:t>
          </a:r>
        </a:p>
      </dgm:t>
    </dgm:pt>
    <dgm:pt modelId="{63F8821C-5A01-4E9C-997B-84243FE5155E}" type="parTrans" cxnId="{7EDB33FD-9B19-493C-8075-B1BC5B0489F8}">
      <dgm:prSet/>
      <dgm:spPr/>
    </dgm:pt>
    <dgm:pt modelId="{2D30CA60-9022-4D7F-82C9-05044A904EB1}" type="sibTrans" cxnId="{7EDB33FD-9B19-493C-8075-B1BC5B0489F8}">
      <dgm:prSet/>
      <dgm:spPr/>
    </dgm:pt>
    <dgm:pt modelId="{C550736F-61C7-4367-A436-39C6B7DA8BA6}" type="pres">
      <dgm:prSet presAssocID="{0B4D9FAC-16A5-48C7-8B6A-5FB21E4E84BF}" presName="Name0" presStyleCnt="0">
        <dgm:presLayoutVars>
          <dgm:dir/>
          <dgm:animLvl val="lvl"/>
          <dgm:resizeHandles val="exact"/>
        </dgm:presLayoutVars>
      </dgm:prSet>
      <dgm:spPr/>
    </dgm:pt>
    <dgm:pt modelId="{C07B711E-4057-4FA1-AB2E-C6BDFC1D5AC4}" type="pres">
      <dgm:prSet presAssocID="{B02F118A-3E5D-4911-A23B-D0B53B0F197A}" presName="linNode" presStyleCnt="0"/>
      <dgm:spPr/>
    </dgm:pt>
    <dgm:pt modelId="{35A50472-95B5-4700-BC35-6DB2377DBE66}" type="pres">
      <dgm:prSet presAssocID="{B02F118A-3E5D-4911-A23B-D0B53B0F197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772A53B-0ACD-4947-9778-43A87C724DBB}" type="pres">
      <dgm:prSet presAssocID="{B02F118A-3E5D-4911-A23B-D0B53B0F197A}" presName="descendantText" presStyleLbl="alignAccFollowNode1" presStyleIdx="0" presStyleCnt="3">
        <dgm:presLayoutVars>
          <dgm:bulletEnabled/>
        </dgm:presLayoutVars>
      </dgm:prSet>
      <dgm:spPr/>
    </dgm:pt>
    <dgm:pt modelId="{F55245CC-CA0D-4672-96E1-53DAEC7CCAE4}" type="pres">
      <dgm:prSet presAssocID="{ADB82DA6-18B9-4284-849A-D1152688110C}" presName="sp" presStyleCnt="0"/>
      <dgm:spPr/>
    </dgm:pt>
    <dgm:pt modelId="{A9C1F9EA-0852-49A5-A245-D385EDAD9540}" type="pres">
      <dgm:prSet presAssocID="{CBBCACC8-3F91-40A2-BF03-FD8B07B08C33}" presName="linNode" presStyleCnt="0"/>
      <dgm:spPr/>
    </dgm:pt>
    <dgm:pt modelId="{DC873E20-7329-4B10-A169-D7120ABA728C}" type="pres">
      <dgm:prSet presAssocID="{CBBCACC8-3F91-40A2-BF03-FD8B07B08C3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1A974A9-74D6-44A4-B1E2-0BDEB692B86C}" type="pres">
      <dgm:prSet presAssocID="{CBBCACC8-3F91-40A2-BF03-FD8B07B08C33}" presName="descendantText" presStyleLbl="alignAccFollowNode1" presStyleIdx="1" presStyleCnt="3">
        <dgm:presLayoutVars>
          <dgm:bulletEnabled/>
        </dgm:presLayoutVars>
      </dgm:prSet>
      <dgm:spPr/>
    </dgm:pt>
    <dgm:pt modelId="{05A4D1F9-BCEF-498C-9C19-6631A9AC60E4}" type="pres">
      <dgm:prSet presAssocID="{2D30CA60-9022-4D7F-82C9-05044A904EB1}" presName="sp" presStyleCnt="0"/>
      <dgm:spPr/>
    </dgm:pt>
    <dgm:pt modelId="{90E27069-A1DD-4879-AF80-2272B60F6FB9}" type="pres">
      <dgm:prSet presAssocID="{654CA19A-64A2-4AE9-8860-EB34574783F4}" presName="linNode" presStyleCnt="0"/>
      <dgm:spPr/>
    </dgm:pt>
    <dgm:pt modelId="{AE39D611-3444-458D-BBEB-C4D22A2D2776}" type="pres">
      <dgm:prSet presAssocID="{654CA19A-64A2-4AE9-8860-EB34574783F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275C8ED-65D9-41EC-B1EC-68183C782001}" type="pres">
      <dgm:prSet presAssocID="{654CA19A-64A2-4AE9-8860-EB34574783F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3AA910E-F2B3-4247-94DE-020D0FE165D7}" type="presOf" srcId="{654CA19A-64A2-4AE9-8860-EB34574783F4}" destId="{AE39D611-3444-458D-BBEB-C4D22A2D2776}" srcOrd="0" destOrd="0" presId="urn:microsoft.com/office/officeart/2016/7/layout/VerticalSolidActionList"/>
    <dgm:cxn modelId="{6B074B1B-4F57-43B2-B80B-8C0A4EA6FA4E}" type="presOf" srcId="{B02F118A-3E5D-4911-A23B-D0B53B0F197A}" destId="{35A50472-95B5-4700-BC35-6DB2377DBE66}" srcOrd="0" destOrd="0" presId="urn:microsoft.com/office/officeart/2016/7/layout/VerticalSolidActionList"/>
    <dgm:cxn modelId="{E19C035E-C6D9-4D4E-A019-C1F5E330BBF9}" type="presOf" srcId="{C5ED0255-5370-4441-A52E-228E39F6147C}" destId="{D275C8ED-65D9-41EC-B1EC-68183C782001}" srcOrd="0" destOrd="0" presId="urn:microsoft.com/office/officeart/2016/7/layout/VerticalSolidActionList"/>
    <dgm:cxn modelId="{67298F47-FB0B-4F78-9018-CE9FB90A1CDC}" type="presOf" srcId="{066B5583-8D7B-4349-89C0-60B9F8D8E60E}" destId="{A772A53B-0ACD-4947-9778-43A87C724DBB}" srcOrd="0" destOrd="0" presId="urn:microsoft.com/office/officeart/2016/7/layout/VerticalSolidActionList"/>
    <dgm:cxn modelId="{C6D1D14C-C701-45A2-A59C-F32E2B078122}" srcId="{B02F118A-3E5D-4911-A23B-D0B53B0F197A}" destId="{066B5583-8D7B-4349-89C0-60B9F8D8E60E}" srcOrd="0" destOrd="0" parTransId="{E14ACF0F-7784-4B9F-8B07-3EC682666964}" sibTransId="{4B9A2DF8-5CD2-41E5-B3BF-8D39E3B1A59D}"/>
    <dgm:cxn modelId="{7516AA79-628F-4DD3-9053-BC354F889257}" srcId="{0B4D9FAC-16A5-48C7-8B6A-5FB21E4E84BF}" destId="{654CA19A-64A2-4AE9-8860-EB34574783F4}" srcOrd="2" destOrd="0" parTransId="{E45F02A7-1211-4202-A69D-AE9AE9E625CF}" sibTransId="{4075C253-D4B3-417B-99FD-E1E9EC064643}"/>
    <dgm:cxn modelId="{78AB407E-CD4A-49C1-87AF-895960AE90D2}" srcId="{CBBCACC8-3F91-40A2-BF03-FD8B07B08C33}" destId="{0DD2574F-CBB3-499C-99A5-268AD61231B4}" srcOrd="0" destOrd="0" parTransId="{AC9344BD-BB2F-473C-B519-E5AC974B2049}" sibTransId="{96B71F6C-6E74-45C4-9F4B-9EFBF7886B4F}"/>
    <dgm:cxn modelId="{52EBA080-5C2B-4B90-8D99-89141DBE61BC}" type="presOf" srcId="{0DD2574F-CBB3-499C-99A5-268AD61231B4}" destId="{41A974A9-74D6-44A4-B1E2-0BDEB692B86C}" srcOrd="0" destOrd="0" presId="urn:microsoft.com/office/officeart/2016/7/layout/VerticalSolidActionList"/>
    <dgm:cxn modelId="{01AB3A93-F6CC-49E0-B34E-06B21D1E0446}" srcId="{654CA19A-64A2-4AE9-8860-EB34574783F4}" destId="{C5ED0255-5370-4441-A52E-228E39F6147C}" srcOrd="0" destOrd="0" parTransId="{F1DBAFA9-9D9F-4883-9C44-F519BE2CAF5A}" sibTransId="{78FBA322-BD72-4C1A-8D8A-9DF8A3FE823C}"/>
    <dgm:cxn modelId="{4F7CE1E7-68CD-4C09-AC31-3DF491A01A15}" type="presOf" srcId="{CBBCACC8-3F91-40A2-BF03-FD8B07B08C33}" destId="{DC873E20-7329-4B10-A169-D7120ABA728C}" srcOrd="0" destOrd="0" presId="urn:microsoft.com/office/officeart/2016/7/layout/VerticalSolidActionList"/>
    <dgm:cxn modelId="{BC7139EB-1432-46F6-9A27-A4C312CF8FF4}" type="presOf" srcId="{0B4D9FAC-16A5-48C7-8B6A-5FB21E4E84BF}" destId="{C550736F-61C7-4367-A436-39C6B7DA8BA6}" srcOrd="0" destOrd="0" presId="urn:microsoft.com/office/officeart/2016/7/layout/VerticalSolidActionList"/>
    <dgm:cxn modelId="{BAFE43ED-6852-4484-8C23-7CA049052046}" srcId="{0B4D9FAC-16A5-48C7-8B6A-5FB21E4E84BF}" destId="{B02F118A-3E5D-4911-A23B-D0B53B0F197A}" srcOrd="0" destOrd="0" parTransId="{A23587C7-D895-4FD2-B1E9-FE7A897A0BED}" sibTransId="{ADB82DA6-18B9-4284-849A-D1152688110C}"/>
    <dgm:cxn modelId="{7EDB33FD-9B19-493C-8075-B1BC5B0489F8}" srcId="{0B4D9FAC-16A5-48C7-8B6A-5FB21E4E84BF}" destId="{CBBCACC8-3F91-40A2-BF03-FD8B07B08C33}" srcOrd="1" destOrd="0" parTransId="{63F8821C-5A01-4E9C-997B-84243FE5155E}" sibTransId="{2D30CA60-9022-4D7F-82C9-05044A904EB1}"/>
    <dgm:cxn modelId="{8B6A16B3-752B-4D9A-9196-0DFD93D14B0F}" type="presParOf" srcId="{C550736F-61C7-4367-A436-39C6B7DA8BA6}" destId="{C07B711E-4057-4FA1-AB2E-C6BDFC1D5AC4}" srcOrd="0" destOrd="0" presId="urn:microsoft.com/office/officeart/2016/7/layout/VerticalSolidActionList"/>
    <dgm:cxn modelId="{0EDEE380-7E5E-445C-99EE-6736DEFE42A5}" type="presParOf" srcId="{C07B711E-4057-4FA1-AB2E-C6BDFC1D5AC4}" destId="{35A50472-95B5-4700-BC35-6DB2377DBE66}" srcOrd="0" destOrd="0" presId="urn:microsoft.com/office/officeart/2016/7/layout/VerticalSolidActionList"/>
    <dgm:cxn modelId="{B4628663-34CA-412B-848B-5568519F04CC}" type="presParOf" srcId="{C07B711E-4057-4FA1-AB2E-C6BDFC1D5AC4}" destId="{A772A53B-0ACD-4947-9778-43A87C724DBB}" srcOrd="1" destOrd="0" presId="urn:microsoft.com/office/officeart/2016/7/layout/VerticalSolidActionList"/>
    <dgm:cxn modelId="{751CBF78-05FB-4F41-B092-520B0E5F4B32}" type="presParOf" srcId="{C550736F-61C7-4367-A436-39C6B7DA8BA6}" destId="{F55245CC-CA0D-4672-96E1-53DAEC7CCAE4}" srcOrd="1" destOrd="0" presId="urn:microsoft.com/office/officeart/2016/7/layout/VerticalSolidActionList"/>
    <dgm:cxn modelId="{E0539C52-2D2B-42D3-8B76-697AF8EBF271}" type="presParOf" srcId="{C550736F-61C7-4367-A436-39C6B7DA8BA6}" destId="{A9C1F9EA-0852-49A5-A245-D385EDAD9540}" srcOrd="2" destOrd="0" presId="urn:microsoft.com/office/officeart/2016/7/layout/VerticalSolidActionList"/>
    <dgm:cxn modelId="{C2D5FAE7-A551-42BF-A0F6-B721BF4C1CD9}" type="presParOf" srcId="{A9C1F9EA-0852-49A5-A245-D385EDAD9540}" destId="{DC873E20-7329-4B10-A169-D7120ABA728C}" srcOrd="0" destOrd="0" presId="urn:microsoft.com/office/officeart/2016/7/layout/VerticalSolidActionList"/>
    <dgm:cxn modelId="{6875CB5F-E2FC-4456-86ED-E616F576BF28}" type="presParOf" srcId="{A9C1F9EA-0852-49A5-A245-D385EDAD9540}" destId="{41A974A9-74D6-44A4-B1E2-0BDEB692B86C}" srcOrd="1" destOrd="0" presId="urn:microsoft.com/office/officeart/2016/7/layout/VerticalSolidActionList"/>
    <dgm:cxn modelId="{E3E70322-A33E-4C2A-9EEC-06FB1C86AFAA}" type="presParOf" srcId="{C550736F-61C7-4367-A436-39C6B7DA8BA6}" destId="{05A4D1F9-BCEF-498C-9C19-6631A9AC60E4}" srcOrd="3" destOrd="0" presId="urn:microsoft.com/office/officeart/2016/7/layout/VerticalSolidActionList"/>
    <dgm:cxn modelId="{306DB657-C8AD-43B6-8878-9BB30C5F6F6E}" type="presParOf" srcId="{C550736F-61C7-4367-A436-39C6B7DA8BA6}" destId="{90E27069-A1DD-4879-AF80-2272B60F6FB9}" srcOrd="4" destOrd="0" presId="urn:microsoft.com/office/officeart/2016/7/layout/VerticalSolidActionList"/>
    <dgm:cxn modelId="{976FAF2C-DC4F-40FA-976B-981BF48E4668}" type="presParOf" srcId="{90E27069-A1DD-4879-AF80-2272B60F6FB9}" destId="{AE39D611-3444-458D-BBEB-C4D22A2D2776}" srcOrd="0" destOrd="0" presId="urn:microsoft.com/office/officeart/2016/7/layout/VerticalSolidActionList"/>
    <dgm:cxn modelId="{4DF910C3-BFB6-40A5-B665-1CE96E64A761}" type="presParOf" srcId="{90E27069-A1DD-4879-AF80-2272B60F6FB9}" destId="{D275C8ED-65D9-41EC-B1EC-68183C78200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2A53B-0ACD-4947-9778-43A87C724DBB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Use Plink1.9v to create</a:t>
          </a:r>
          <a:r>
            <a:rPr lang="en-US" sz="2400" kern="1200"/>
            <a:t> bed file</a:t>
          </a:r>
        </a:p>
      </dsp:txBody>
      <dsp:txXfrm>
        <a:off x="1577340" y="1019"/>
        <a:ext cx="6309360" cy="1045341"/>
      </dsp:txXfrm>
    </dsp:sp>
    <dsp:sp modelId="{35A50472-95B5-4700-BC35-6DB2377DBE66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>
        <a:off x="0" y="1019"/>
        <a:ext cx="1577340" cy="1045341"/>
      </dsp:txXfrm>
    </dsp:sp>
    <dsp:sp modelId="{41A974A9-74D6-44A4-B1E2-0BDEB692B86C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admixture</a:t>
          </a:r>
          <a:r>
            <a:rPr lang="en-US" sz="2400" kern="1200"/>
            <a:t> in </a:t>
          </a:r>
          <a:r>
            <a:rPr lang="en-US" sz="2400" kern="1200" err="1"/>
            <a:t>apocrita</a:t>
          </a:r>
          <a:endParaRPr lang="en-US" sz="2400" kern="1200"/>
        </a:p>
      </dsp:txBody>
      <dsp:txXfrm>
        <a:off x="1577340" y="1109081"/>
        <a:ext cx="6309360" cy="1045341"/>
      </dsp:txXfrm>
    </dsp:sp>
    <dsp:sp modelId="{DC873E20-7329-4B10-A169-D7120ABA728C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USE</a:t>
          </a:r>
        </a:p>
      </dsp:txBody>
      <dsp:txXfrm>
        <a:off x="0" y="1109081"/>
        <a:ext cx="1577340" cy="1045341"/>
      </dsp:txXfrm>
    </dsp:sp>
    <dsp:sp modelId="{D275C8ED-65D9-41EC-B1EC-68183C782001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 admixture</a:t>
          </a:r>
          <a:r>
            <a:rPr lang="en-US" sz="2400" kern="1200">
              <a:latin typeface="Calibri Light" panose="020F0302020204030204"/>
            </a:rPr>
            <a:t> for K3-5</a:t>
          </a:r>
          <a:endParaRPr lang="en-US" sz="2400" kern="1200"/>
        </a:p>
      </dsp:txBody>
      <dsp:txXfrm>
        <a:off x="1577340" y="2217143"/>
        <a:ext cx="6309360" cy="1045341"/>
      </dsp:txXfrm>
    </dsp:sp>
    <dsp:sp modelId="{AE39D611-3444-458D-BBEB-C4D22A2D2776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</a:t>
          </a:r>
        </a:p>
      </dsp:txBody>
      <dsp:txXfrm>
        <a:off x="0" y="2217143"/>
        <a:ext cx="1577340" cy="1045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err="1"/>
              <a:t>SnpEff</a:t>
            </a:r>
            <a:r>
              <a:rPr lang="en-US" b="1"/>
              <a:t>:</a:t>
            </a:r>
            <a:r>
              <a:rPr lang="en-US"/>
              <a:t> Open-source bioinformatics tool for variant annotation and prediction of genetic variant effects, such as SNPs (Cingolani, 2023)Prerequisites include Unix-based OS and Java Runtime Environment. Utilized GRCh38.p7.RefSeq database for functional annotations and gene impact analysis in the Ubuntu project.</a:t>
            </a:r>
          </a:p>
        </p:txBody>
      </p:sp>
    </p:spTree>
    <p:extLst>
      <p:ext uri="{BB962C8B-B14F-4D97-AF65-F5344CB8AC3E}">
        <p14:creationId xmlns:p14="http://schemas.microsoft.com/office/powerpoint/2010/main" val="802826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/>
            </a:br>
            <a:r>
              <a:rPr lang="en-US"/>
              <a:t>CHR</a:t>
            </a:r>
          </a:p>
          <a:p>
            <a:pPr>
              <a:buNone/>
            </a:pPr>
            <a:r>
              <a:rPr lang="en-US"/>
              <a:t>Chromosome code</a:t>
            </a:r>
          </a:p>
          <a:p>
            <a:pPr>
              <a:buNone/>
            </a:pPr>
            <a:r>
              <a:rPr lang="en-US"/>
              <a:t>SNP</a:t>
            </a:r>
          </a:p>
          <a:p>
            <a:pPr>
              <a:buNone/>
            </a:pPr>
            <a:r>
              <a:rPr lang="en-US"/>
              <a:t>Variant identifier</a:t>
            </a:r>
          </a:p>
          <a:p>
            <a:pPr>
              <a:buNone/>
            </a:pPr>
            <a:r>
              <a:rPr lang="en-US"/>
              <a:t>A1</a:t>
            </a:r>
          </a:p>
          <a:p>
            <a:pPr>
              <a:buNone/>
            </a:pPr>
            <a:r>
              <a:rPr lang="en-US"/>
              <a:t>Allele 1 (usually minor)</a:t>
            </a:r>
          </a:p>
          <a:p>
            <a:pPr>
              <a:buNone/>
            </a:pPr>
            <a:r>
              <a:rPr lang="en-US"/>
              <a:t>A2</a:t>
            </a:r>
          </a:p>
          <a:p>
            <a:pPr>
              <a:buNone/>
            </a:pPr>
            <a:r>
              <a:rPr lang="en-US"/>
              <a:t>Allele 2 (usually major)</a:t>
            </a:r>
          </a:p>
          <a:p>
            <a:pPr>
              <a:buNone/>
            </a:pPr>
            <a:r>
              <a:rPr lang="en-US"/>
              <a:t>MAF</a:t>
            </a:r>
          </a:p>
          <a:p>
            <a:pPr>
              <a:buNone/>
            </a:pPr>
            <a:r>
              <a:rPr lang="en-US"/>
              <a:t>Allele 1 frequency</a:t>
            </a:r>
          </a:p>
          <a:p>
            <a:pPr>
              <a:buNone/>
            </a:pPr>
            <a:r>
              <a:rPr lang="en-US"/>
              <a:t>NCHROBS</a:t>
            </a:r>
          </a:p>
          <a:p>
            <a:pPr>
              <a:buNone/>
            </a:pPr>
            <a:r>
              <a:rPr lang="en-US"/>
              <a:t>Number of allele observations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2544237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2544237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2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379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21900" y="867040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5">
                    <a:lumMod val="75000"/>
                  </a:schemeClr>
                </a:solidFill>
              </a:rPr>
              <a:t>Ubuntu</a:t>
            </a:r>
            <a:endParaRPr lang="en-GB" sz="9600" b="1">
              <a:solidFill>
                <a:schemeClr val="accent5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80297" y="3113950"/>
            <a:ext cx="8480328" cy="500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GB" sz="2000" b="1">
                <a:solidFill>
                  <a:schemeClr val="accent5">
                    <a:lumMod val="75000"/>
                  </a:schemeClr>
                </a:solidFill>
              </a:rPr>
              <a:t>Camila </a:t>
            </a:r>
            <a:r>
              <a:rPr lang="en-GB" sz="2000" b="1" err="1">
                <a:solidFill>
                  <a:schemeClr val="accent5">
                    <a:lumMod val="75000"/>
                  </a:schemeClr>
                </a:solidFill>
              </a:rPr>
              <a:t>Ballenghien</a:t>
            </a:r>
            <a:r>
              <a:rPr lang="en-GB" sz="2000" b="1">
                <a:solidFill>
                  <a:schemeClr val="accent5">
                    <a:lumMod val="75000"/>
                  </a:schemeClr>
                </a:solidFill>
              </a:rPr>
              <a:t>, Haotian Zheng, </a:t>
            </a:r>
            <a:r>
              <a:rPr lang="en-GB" sz="2000" b="1" err="1">
                <a:solidFill>
                  <a:schemeClr val="accent5">
                    <a:lumMod val="75000"/>
                  </a:schemeClr>
                </a:solidFill>
              </a:rPr>
              <a:t>Shathavi</a:t>
            </a:r>
            <a:r>
              <a:rPr lang="en-GB" sz="2000" b="1">
                <a:solidFill>
                  <a:schemeClr val="accent5">
                    <a:lumMod val="75000"/>
                  </a:schemeClr>
                </a:solidFill>
              </a:rPr>
              <a:t> Krishnan, Aiza Safdar</a:t>
            </a:r>
          </a:p>
        </p:txBody>
      </p:sp>
      <p:sp>
        <p:nvSpPr>
          <p:cNvPr id="87" name="Google Shape;87;p13"/>
          <p:cNvSpPr txBox="1"/>
          <p:nvPr/>
        </p:nvSpPr>
        <p:spPr>
          <a:xfrm>
            <a:off x="615165" y="1753050"/>
            <a:ext cx="796317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BIO727P – Software Development Group Project for MSc. Bioinformatics</a:t>
            </a:r>
            <a:endParaRPr lang="en-US" sz="1800" b="1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" name="Picture 2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2192376F-695D-10E4-3711-64B10776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2F5-49EF-3443-9387-A24A76D0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 Light"/>
              </a:rPr>
              <a:t>Plink v1.9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9F821-F948-0D26-0273-D355DA92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"/>
              </a:rPr>
              <a:t>Plink used to make bed files</a:t>
            </a:r>
          </a:p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"/>
              </a:rPr>
              <a:t>3 Principle components calculated, </a:t>
            </a:r>
            <a:r>
              <a:rPr lang="en-GB" err="1">
                <a:solidFill>
                  <a:schemeClr val="accent5">
                    <a:lumMod val="75000"/>
                  </a:schemeClr>
                </a:solidFill>
                <a:cs typeface="Calibri"/>
              </a:rPr>
              <a:t>eigenvec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cs typeface="Calibri"/>
              </a:rPr>
              <a:t> file produced</a:t>
            </a:r>
            <a:r>
              <a:rPr lang="en-GB">
                <a:cs typeface="Calibri"/>
              </a:rPr>
              <a:t> </a:t>
            </a:r>
          </a:p>
          <a:p>
            <a:pPr marL="114300" indent="0">
              <a:buNone/>
            </a:pPr>
            <a:endParaRPr lang="en-GB">
              <a:cs typeface="Calibri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019E08F-A3C8-3756-FB85-81A5066A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2" y="2368185"/>
            <a:ext cx="5581650" cy="2057400"/>
          </a:xfrm>
          <a:prstGeom prst="rect">
            <a:avLst/>
          </a:prstGeom>
        </p:spPr>
      </p:pic>
      <p:pic>
        <p:nvPicPr>
          <p:cNvPr id="6" name="Picture 5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2074FA49-710C-3FE9-3B80-7DF761BD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5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B220-21D0-D0EC-8959-4806C98F22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09575"/>
            <a:ext cx="8521700" cy="608013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ea typeface="Calibri Light"/>
                <a:cs typeface="Calibri Light"/>
              </a:rPr>
              <a:t>Manipulation of </a:t>
            </a:r>
            <a:r>
              <a:rPr lang="en-GB" err="1">
                <a:solidFill>
                  <a:schemeClr val="accent5">
                    <a:lumMod val="75000"/>
                  </a:schemeClr>
                </a:solidFill>
                <a:ea typeface="Calibri Light"/>
                <a:cs typeface="Calibri Light"/>
              </a:rPr>
              <a:t>Eigenvec</a:t>
            </a:r>
            <a:endParaRPr lang="en-GB">
              <a:solidFill>
                <a:schemeClr val="accent5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E366C-47B1-4CF6-AB17-521E2BFC5F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30313"/>
            <a:ext cx="8521700" cy="3338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Eigenvec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 file was converted into a table suitable for the database</a:t>
            </a:r>
          </a:p>
          <a:p>
            <a:r>
              <a:rPr lang="en-GB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Pandas was used 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0B20C70-EC77-92BA-2675-8927D7B9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29" y="1689325"/>
            <a:ext cx="5051563" cy="2430117"/>
          </a:xfrm>
          <a:prstGeom prst="rect">
            <a:avLst/>
          </a:prstGeom>
        </p:spPr>
      </p:pic>
      <p:pic>
        <p:nvPicPr>
          <p:cNvPr id="9" name="Picture 8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65824BE3-27E6-31FF-03DE-E4DC8DE99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1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5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EA0B9-C13F-912C-53FE-ED96DCE0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74" y="1464666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6BC697-A3FD-5A3C-75CD-663B3879D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959" y="280370"/>
            <a:ext cx="5290402" cy="4268304"/>
          </a:xfrm>
          <a:prstGeom prst="rect">
            <a:avLst/>
          </a:prstGeom>
        </p:spPr>
      </p:pic>
      <p:pic>
        <p:nvPicPr>
          <p:cNvPr id="6" name="Picture 5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340C0775-2FC4-D514-B0C6-89BD5674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1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F67-73DE-980A-0D46-3915C9CE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 Light"/>
              </a:rPr>
              <a:t>Admixture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61F4-C113-6B5E-EA6A-874C02BB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accent5">
                    <a:lumMod val="75000"/>
                  </a:schemeClr>
                </a:solidFill>
                <a:latin typeface="Calibri"/>
                <a:cs typeface="Times New Roman"/>
              </a:rPr>
              <a:t>Admixture analysis can be used to determine the proportions of  ancestral population in groups of individuals. </a:t>
            </a:r>
          </a:p>
          <a:p>
            <a:r>
              <a:rPr lang="en-US" sz="2000">
                <a:solidFill>
                  <a:schemeClr val="accent5">
                    <a:lumMod val="75000"/>
                  </a:schemeClr>
                </a:solidFill>
                <a:latin typeface="Calibri"/>
                <a:cs typeface="Times New Roman"/>
              </a:rPr>
              <a:t>Admixture software used</a:t>
            </a:r>
            <a:endParaRPr lang="en-US" sz="200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Picture 4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9A2A3EA5-D054-931F-35C7-6BBC2EF9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1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07B2C-CF0C-32A4-65F7-272A5555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7891"/>
            <a:ext cx="7886700" cy="850124"/>
          </a:xfrm>
        </p:spPr>
        <p:txBody>
          <a:bodyPr>
            <a:normAutofit/>
          </a:bodyPr>
          <a:lstStyle/>
          <a:p>
            <a:pPr algn="ctr"/>
            <a:r>
              <a:rPr lang="en-GB" sz="3900">
                <a:solidFill>
                  <a:schemeClr val="accent5">
                    <a:lumMod val="75000"/>
                  </a:schemeClr>
                </a:solidFill>
                <a:cs typeface="Calibri Light"/>
              </a:rPr>
              <a:t>ADMIXTURE</a:t>
            </a: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DCB990D8-E05D-6627-B3DE-281446957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08448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9" name="Picture 48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B0D6716A-F025-F41D-EFB2-E2CB813DB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8E78-ADFC-8031-59A0-2A82C1C3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 Light"/>
              </a:rPr>
              <a:t>K5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D0B8-508B-FD9F-882D-5B55B737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"/>
              </a:rPr>
              <a:t>Choose to use  K5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"/>
              </a:rPr>
              <a:t>Had lowest cross validation and therefore had the best predictive accuracy</a:t>
            </a:r>
            <a:endParaRPr lang="en-GB">
              <a:solidFill>
                <a:schemeClr val="accent5">
                  <a:lumMod val="75000"/>
                </a:schemeClr>
              </a:solidFill>
            </a:endParaRPr>
          </a:p>
          <a:p>
            <a:endParaRPr lang="en-GB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5" name="Picture 4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34C02731-E19D-6BD1-3229-B965960F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7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03A1-E165-D86E-153C-5328156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 Light"/>
              </a:rPr>
              <a:t>Q-file manipulation</a:t>
            </a:r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6" name="Content Placeholder 3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7825DA7-576A-D87B-354B-7AB40F4918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08" y="2022668"/>
            <a:ext cx="3868340" cy="1569943"/>
          </a:xfrm>
        </p:spPr>
      </p:pic>
      <p:pic>
        <p:nvPicPr>
          <p:cNvPr id="51" name="Content Placeholder 50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A24F290-D05C-9503-A79B-F11B038C9B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12461" y="1938636"/>
            <a:ext cx="4264797" cy="17272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E7179-77DE-3D0B-586F-FFEC72B8C885}"/>
              </a:ext>
            </a:extLst>
          </p:cNvPr>
          <p:cNvSpPr txBox="1"/>
          <p:nvPr/>
        </p:nvSpPr>
        <p:spPr>
          <a:xfrm>
            <a:off x="639158" y="1303265"/>
            <a:ext cx="80341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Pandas python used to manipulate Q-file into a suitable file for the database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E3148E0-0287-C87D-2C10-A64238226F04}"/>
              </a:ext>
            </a:extLst>
          </p:cNvPr>
          <p:cNvSpPr/>
          <p:nvPr/>
        </p:nvSpPr>
        <p:spPr>
          <a:xfrm>
            <a:off x="4060758" y="2399960"/>
            <a:ext cx="668546" cy="6254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F05DE3D8-2341-6385-F71F-A5380FD5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8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7FE-DEE4-B7A6-0E9F-77C468F6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cs typeface="Calibri Light"/>
              </a:rPr>
              <a:t>Admixture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89A52F-C1FF-D718-6BF0-6E4BEB56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75" y="1670729"/>
            <a:ext cx="8630727" cy="2455606"/>
          </a:xfrm>
        </p:spPr>
      </p:pic>
      <p:pic>
        <p:nvPicPr>
          <p:cNvPr id="9" name="Picture 8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C662EE90-E509-CA55-87AE-EF0CB9D2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8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38C1007-47D1-F11B-6C45-6AEFB58D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3" y="1382713"/>
            <a:ext cx="2000250" cy="1298575"/>
          </a:xfrm>
          <a:prstGeom prst="rect">
            <a:avLst/>
          </a:prstGeom>
        </p:spPr>
      </p:pic>
      <p:pic>
        <p:nvPicPr>
          <p:cNvPr id="10" name="Picture 9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A708A678-A7FF-EB58-EADA-3FE086AB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63" y="2741613"/>
            <a:ext cx="2000250" cy="1978025"/>
          </a:xfrm>
          <a:prstGeom prst="rect">
            <a:avLst/>
          </a:prstGeom>
        </p:spPr>
      </p:pic>
      <p:pic>
        <p:nvPicPr>
          <p:cNvPr id="8" name="Picture 7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23F14981-CF50-3EDC-FFE2-D3CCA5659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425" y="1382713"/>
            <a:ext cx="1349375" cy="558800"/>
          </a:xfrm>
          <a:prstGeom prst="rect">
            <a:avLst/>
          </a:prstGeo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FB7E5B9C-783A-D8AB-6F55-FA3252B84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13" y="1382713"/>
            <a:ext cx="1460500" cy="55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50D405-54E5-A36E-C885-D4C087933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425" y="2001838"/>
            <a:ext cx="2871788" cy="27162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Google Shape;100;p15" descr="A map of europe with different countries/regions&#10;&#10;Description automatically generated">
            <a:extLst>
              <a:ext uri="{FF2B5EF4-FFF2-40B4-BE49-F238E27FC236}">
                <a16:creationId xmlns:a16="http://schemas.microsoft.com/office/drawing/2014/main" id="{BD7AC5C6-458E-53D6-389B-315AC333045B}"/>
              </a:ext>
            </a:extLst>
          </p:cNvPr>
          <p:cNvPicPr preferRelativeResize="0"/>
          <p:nvPr/>
        </p:nvPicPr>
        <p:blipFill rotWithShape="1">
          <a:blip r:embed="rId7"/>
          <a:srcRect t="1513" r="1" b="1"/>
          <a:stretch/>
        </p:blipFill>
        <p:spPr>
          <a:xfrm>
            <a:off x="6540500" y="1382713"/>
            <a:ext cx="1398588" cy="134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10C7E-67B3-106A-942A-DEAD9283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603"/>
            <a:ext cx="7886700" cy="1129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Pair-wise Fixation index (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</a:rPr>
              <a:t>Fst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kern="1200">
              <a:solidFill>
                <a:schemeClr val="accent5">
                  <a:lumMod val="75000"/>
                </a:schemeClr>
              </a:solidFill>
              <a:latin typeface="+mj-lt"/>
              <a:ea typeface="Calibri Light"/>
              <a:cs typeface="Calibri Light"/>
            </a:endParaRPr>
          </a:p>
        </p:txBody>
      </p:sp>
      <p:pic>
        <p:nvPicPr>
          <p:cNvPr id="17" name="Picture 16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24147344-DD83-4990-6F9B-F440AED14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9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C969-BF33-6FD5-724D-F7271355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4026"/>
            <a:ext cx="3276451" cy="1467631"/>
          </a:xfrm>
        </p:spPr>
        <p:txBody>
          <a:bodyPr anchor="b">
            <a:normAutofit/>
          </a:bodyPr>
          <a:lstStyle/>
          <a:p>
            <a:r>
              <a:rPr lang="zh-CN" altLang="en-US" sz="4100" b="1">
                <a:ea typeface="等线 Light"/>
                <a:cs typeface="Calibri Light"/>
              </a:rPr>
              <a:t>Front end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4BD5F9-4F11-D8E0-215F-4E5A3F0B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45" b="-3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A516A0F1-0D35-B1D1-10E9-6A8CD99DF571}"/>
              </a:ext>
            </a:extLst>
          </p:cNvPr>
          <p:cNvGrpSpPr/>
          <p:nvPr/>
        </p:nvGrpSpPr>
        <p:grpSpPr>
          <a:xfrm>
            <a:off x="602967" y="1920751"/>
            <a:ext cx="3215753" cy="2345709"/>
            <a:chOff x="2607588" y="3067961"/>
            <a:chExt cx="3215753" cy="234570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E0902BF-D7DA-BA63-7155-3EB241D6D3EF}"/>
                </a:ext>
              </a:extLst>
            </p:cNvPr>
            <p:cNvGrpSpPr/>
            <p:nvPr/>
          </p:nvGrpSpPr>
          <p:grpSpPr>
            <a:xfrm>
              <a:off x="3750589" y="3878298"/>
              <a:ext cx="912694" cy="946813"/>
              <a:chOff x="3699410" y="3187380"/>
              <a:chExt cx="912694" cy="94681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88DE50C-FD8D-7186-1C77-A9B82775BF79}"/>
                  </a:ext>
                </a:extLst>
              </p:cNvPr>
              <p:cNvSpPr/>
              <p:nvPr/>
            </p:nvSpPr>
            <p:spPr>
              <a:xfrm>
                <a:off x="3699410" y="3187380"/>
                <a:ext cx="912694" cy="946813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0904FB5-FB6E-C025-6225-5C6A86E9C6CA}"/>
                  </a:ext>
                </a:extLst>
              </p:cNvPr>
              <p:cNvSpPr txBox="1"/>
              <p:nvPr/>
            </p:nvSpPr>
            <p:spPr>
              <a:xfrm>
                <a:off x="3759261" y="3460490"/>
                <a:ext cx="806277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3A2732"/>
                    </a:solidFill>
                    <a:latin typeface="Times New Roman"/>
                    <a:cs typeface="Times New Roman"/>
                  </a:rPr>
                  <a:t>Web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A9C7D63-00E6-1DE1-14F3-86658469E33F}"/>
                </a:ext>
              </a:extLst>
            </p:cNvPr>
            <p:cNvGrpSpPr/>
            <p:nvPr/>
          </p:nvGrpSpPr>
          <p:grpSpPr>
            <a:xfrm>
              <a:off x="2607588" y="3178849"/>
              <a:ext cx="771254" cy="699448"/>
              <a:chOff x="3699410" y="3187380"/>
              <a:chExt cx="982430" cy="946813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A43C956-B3E1-4170-17BF-0AC0EE0089B6}"/>
                  </a:ext>
                </a:extLst>
              </p:cNvPr>
              <p:cNvSpPr/>
              <p:nvPr/>
            </p:nvSpPr>
            <p:spPr>
              <a:xfrm>
                <a:off x="3699410" y="3187380"/>
                <a:ext cx="912694" cy="946813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2A9A7D-57F2-6757-9738-2846C71196C4}"/>
                  </a:ext>
                </a:extLst>
              </p:cNvPr>
              <p:cNvSpPr txBox="1"/>
              <p:nvPr/>
            </p:nvSpPr>
            <p:spPr>
              <a:xfrm>
                <a:off x="3699452" y="3448940"/>
                <a:ext cx="982388" cy="4582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3A2732"/>
                    </a:solidFill>
                    <a:latin typeface="Times New Roman"/>
                    <a:cs typeface="Times New Roman"/>
                  </a:rPr>
                  <a:t>Python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BB529A-2E57-5705-618A-D122D800E781}"/>
                </a:ext>
              </a:extLst>
            </p:cNvPr>
            <p:cNvGrpSpPr/>
            <p:nvPr/>
          </p:nvGrpSpPr>
          <p:grpSpPr>
            <a:xfrm>
              <a:off x="5106833" y="4714222"/>
              <a:ext cx="716508" cy="699448"/>
              <a:chOff x="3699410" y="3187380"/>
              <a:chExt cx="912694" cy="946813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9848AB9-FCA2-A06C-2447-DFFAA5C43FFE}"/>
                  </a:ext>
                </a:extLst>
              </p:cNvPr>
              <p:cNvSpPr/>
              <p:nvPr/>
            </p:nvSpPr>
            <p:spPr>
              <a:xfrm>
                <a:off x="3699410" y="3187380"/>
                <a:ext cx="912694" cy="946813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11F28A-47B8-CBE4-F0D8-BF47C32D31DB}"/>
                  </a:ext>
                </a:extLst>
              </p:cNvPr>
              <p:cNvSpPr txBox="1"/>
              <p:nvPr/>
            </p:nvSpPr>
            <p:spPr>
              <a:xfrm>
                <a:off x="3797241" y="3437394"/>
                <a:ext cx="786811" cy="4582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3A2732"/>
                    </a:solidFill>
                    <a:latin typeface="Times New Roman"/>
                    <a:cs typeface="Times New Roman"/>
                  </a:rPr>
                  <a:t>Html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57023EA-0AB2-2B65-204F-5F9D2B0EFC3E}"/>
                </a:ext>
              </a:extLst>
            </p:cNvPr>
            <p:cNvGrpSpPr/>
            <p:nvPr/>
          </p:nvGrpSpPr>
          <p:grpSpPr>
            <a:xfrm>
              <a:off x="2718475" y="4628922"/>
              <a:ext cx="545911" cy="580031"/>
              <a:chOff x="3699410" y="3187380"/>
              <a:chExt cx="912694" cy="946813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E82F3D0-7C93-88E7-1F6F-94C767911C34}"/>
                  </a:ext>
                </a:extLst>
              </p:cNvPr>
              <p:cNvSpPr/>
              <p:nvPr/>
            </p:nvSpPr>
            <p:spPr>
              <a:xfrm>
                <a:off x="3699410" y="3187380"/>
                <a:ext cx="912694" cy="946813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1B79A91-B47B-76DA-1745-CBD164BCCF53}"/>
                  </a:ext>
                </a:extLst>
              </p:cNvPr>
              <p:cNvSpPr txBox="1"/>
              <p:nvPr/>
            </p:nvSpPr>
            <p:spPr>
              <a:xfrm>
                <a:off x="3777550" y="3384076"/>
                <a:ext cx="758290" cy="55263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3A2732"/>
                    </a:solidFill>
                    <a:latin typeface="Times New Roman"/>
                    <a:cs typeface="Times New Roman"/>
                  </a:rPr>
                  <a:t>css</a:t>
                </a:r>
                <a:endParaRPr lang="zh-CN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370BDAF-17B7-BC18-00F4-D75E3195B727}"/>
                </a:ext>
              </a:extLst>
            </p:cNvPr>
            <p:cNvGrpSpPr/>
            <p:nvPr/>
          </p:nvGrpSpPr>
          <p:grpSpPr>
            <a:xfrm>
              <a:off x="4910646" y="3067961"/>
              <a:ext cx="720075" cy="699448"/>
              <a:chOff x="3699410" y="3187380"/>
              <a:chExt cx="917238" cy="946813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871F77F-9165-F24E-7214-B3CC5683D9EA}"/>
                  </a:ext>
                </a:extLst>
              </p:cNvPr>
              <p:cNvSpPr/>
              <p:nvPr/>
            </p:nvSpPr>
            <p:spPr>
              <a:xfrm>
                <a:off x="3699410" y="3187380"/>
                <a:ext cx="912694" cy="946813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8AECE7-4539-BBDE-3435-03E4FA6BE454}"/>
                  </a:ext>
                </a:extLst>
              </p:cNvPr>
              <p:cNvSpPr txBox="1"/>
              <p:nvPr/>
            </p:nvSpPr>
            <p:spPr>
              <a:xfrm>
                <a:off x="3775510" y="3425847"/>
                <a:ext cx="841138" cy="4582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3A2732"/>
                    </a:solidFill>
                    <a:latin typeface="Times New Roman"/>
                    <a:cs typeface="Times New Roman"/>
                  </a:rPr>
                  <a:t>Flask</a:t>
                </a:r>
              </a:p>
            </p:txBody>
          </p:sp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498528A-2F4D-A5E0-DF7E-AE78C3517B6B}"/>
                </a:ext>
              </a:extLst>
            </p:cNvPr>
            <p:cNvCxnSpPr/>
            <p:nvPr/>
          </p:nvCxnSpPr>
          <p:spPr>
            <a:xfrm>
              <a:off x="3336450" y="3528373"/>
              <a:ext cx="1571199" cy="170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3B86791-EFEB-99B3-0DAC-91EB1B60E6E4}"/>
                </a:ext>
              </a:extLst>
            </p:cNvPr>
            <p:cNvCxnSpPr/>
            <p:nvPr/>
          </p:nvCxnSpPr>
          <p:spPr>
            <a:xfrm flipV="1">
              <a:off x="4594604" y="3764651"/>
              <a:ext cx="547617" cy="32242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27C5326-65C2-E382-4F07-907F8236B7B2}"/>
                </a:ext>
              </a:extLst>
            </p:cNvPr>
            <p:cNvCxnSpPr/>
            <p:nvPr/>
          </p:nvCxnSpPr>
          <p:spPr>
            <a:xfrm>
              <a:off x="4583941" y="4673504"/>
              <a:ext cx="556148" cy="20642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287F1A5-6D20-2A6C-EEA0-7622730D7C1F}"/>
                </a:ext>
              </a:extLst>
            </p:cNvPr>
            <p:cNvCxnSpPr/>
            <p:nvPr/>
          </p:nvCxnSpPr>
          <p:spPr>
            <a:xfrm>
              <a:off x="5392145" y="3767207"/>
              <a:ext cx="27296" cy="94852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4C280F1-4307-6993-DF4C-2D4DD5E1E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2700000">
              <a:off x="3315664" y="3638568"/>
              <a:ext cx="301674" cy="69461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AECEEBD-414C-A82E-8621-6227EE8CD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020000">
              <a:off x="3403060" y="4392488"/>
              <a:ext cx="224906" cy="566668"/>
            </a:xfrm>
            <a:prstGeom prst="rect">
              <a:avLst/>
            </a:prstGeom>
          </p:spPr>
        </p:pic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8A7DBBE-F530-DF5F-92BB-EA22A0772315}"/>
                </a:ext>
              </a:extLst>
            </p:cNvPr>
            <p:cNvCxnSpPr/>
            <p:nvPr/>
          </p:nvCxnSpPr>
          <p:spPr>
            <a:xfrm>
              <a:off x="3266082" y="5018964"/>
              <a:ext cx="1835621" cy="358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8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1BD0196B-2B78-DD6D-FAA4-E5D0C0F4B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" y="4158497"/>
            <a:ext cx="1209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DA3D-4F72-AA29-ECF6-D0FB4DA1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a typeface="Calibri Light"/>
                <a:cs typeface="Calibri Light"/>
              </a:rPr>
              <a:t>INTRODUCTION</a:t>
            </a:r>
            <a:endParaRPr lang="en-US" b="1" dirty="0">
              <a:solidFill>
                <a:schemeClr val="accent5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75EE-CD47-ECEE-2811-E77BFD3E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63" y="1320218"/>
            <a:ext cx="7886700" cy="326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The Ubuntu Analysis Tool (UAT) is a platform tailored to facilitate the analysis of genetic data sourced from diverse human populations.</a:t>
            </a:r>
            <a:r>
              <a:rPr lang="en-US" sz="1800">
                <a:latin typeface="Century Gothic"/>
              </a:rPr>
              <a:t> </a:t>
            </a:r>
          </a:p>
          <a:p>
            <a:pPr>
              <a:spcBef>
                <a:spcPts val="0"/>
              </a:spcBef>
            </a:pPr>
            <a:endParaRPr lang="en-US" sz="1800">
              <a:ea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1800">
              <a:latin typeface="Century Gothic"/>
            </a:endParaRPr>
          </a:p>
          <a:p>
            <a:pPr>
              <a:spcBef>
                <a:spcPts val="0"/>
              </a:spcBef>
            </a:pPr>
            <a:endParaRPr lang="en-US" sz="1800">
              <a:latin typeface="Century Gothic"/>
            </a:endParaRPr>
          </a:p>
          <a:p>
            <a:pPr>
              <a:spcBef>
                <a:spcPts val="0"/>
              </a:spcBef>
            </a:pPr>
            <a:r>
              <a:rPr lang="en-US" sz="180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This tool allows users to explore the genetic landscape of these populations, getting insightful information into population structure and genetic diversity.</a:t>
            </a:r>
            <a:br>
              <a:rPr lang="en-US" sz="1800">
                <a:solidFill>
                  <a:schemeClr val="accent5">
                    <a:lumMod val="75000"/>
                  </a:schemeClr>
                </a:solidFill>
                <a:latin typeface="Century Gothic"/>
              </a:rPr>
            </a:br>
            <a:endParaRPr lang="en-US" sz="1800">
              <a:latin typeface="Century Gothic"/>
            </a:endParaRPr>
          </a:p>
        </p:txBody>
      </p:sp>
      <p:pic>
        <p:nvPicPr>
          <p:cNvPr id="5" name="Picture 4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8EF8346D-17CC-EAB1-B727-2679F321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86B1B8-402D-0BCD-B4CA-64FA3643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Structure</a:t>
            </a:r>
          </a:p>
        </p:txBody>
      </p:sp>
      <p:pic>
        <p:nvPicPr>
          <p:cNvPr id="11" name="内容占位符 10" descr="图示&#10;&#10;已自动生成说明">
            <a:extLst>
              <a:ext uri="{FF2B5EF4-FFF2-40B4-BE49-F238E27FC236}">
                <a16:creationId xmlns:a16="http://schemas.microsoft.com/office/drawing/2014/main" id="{301EBC10-0A4C-E3C7-1EAA-219A88B7B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767" y="299227"/>
            <a:ext cx="4142806" cy="4442688"/>
          </a:xfrm>
          <a:prstGeom prst="rect">
            <a:avLst/>
          </a:prstGeom>
        </p:spPr>
      </p:pic>
      <p:pic>
        <p:nvPicPr>
          <p:cNvPr id="6" name="Picture 8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DB3E9774-8CB4-F511-40EA-2249BB41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04" y="4115365"/>
            <a:ext cx="1209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6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004B84"/>
          </a:solidFill>
          <a:ln w="539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94457A-C374-17A1-2A2C-C791D9BE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  <p:pic>
        <p:nvPicPr>
          <p:cNvPr id="4" name="内容占位符 3" descr="图形用户界面, 文本&#10;&#10;已自动生成说明">
            <a:extLst>
              <a:ext uri="{FF2B5EF4-FFF2-40B4-BE49-F238E27FC236}">
                <a16:creationId xmlns:a16="http://schemas.microsoft.com/office/drawing/2014/main" id="{A5A84225-AE27-93F7-7AD6-3AB75A3A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216855"/>
            <a:ext cx="5085525" cy="2708041"/>
          </a:xfrm>
          <a:prstGeom prst="rect">
            <a:avLst/>
          </a:prstGeom>
        </p:spPr>
      </p:pic>
      <p:pic>
        <p:nvPicPr>
          <p:cNvPr id="5" name="Picture 8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C02D1270-E0E5-C44E-0E92-86F80BEF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04" y="4115365"/>
            <a:ext cx="1209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endParaRPr lang="en-GB" sz="8800" b="1">
              <a:solidFill>
                <a:schemeClr val="accent5">
                  <a:lumMod val="75000"/>
                </a:schemeClr>
              </a:solidFill>
              <a:latin typeface="Calibri Light"/>
              <a:ea typeface="Calibri"/>
              <a:cs typeface="Calibri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en-GB" sz="8800" b="1">
                <a:solidFill>
                  <a:schemeClr val="accent5">
                    <a:lumMod val="75000"/>
                  </a:schemeClr>
                </a:solidFill>
                <a:latin typeface="Calibri Light"/>
                <a:ea typeface="Calibri"/>
                <a:cs typeface="Calibri"/>
              </a:rPr>
              <a:t>Thank You</a:t>
            </a:r>
            <a:endParaRPr lang="en-GB" sz="8800" b="1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344BBE-6E1A-A7B9-7ED9-CF5B8F0309F6}"/>
              </a:ext>
            </a:extLst>
          </p:cNvPr>
          <p:cNvSpPr/>
          <p:nvPr/>
        </p:nvSpPr>
        <p:spPr>
          <a:xfrm>
            <a:off x="1872" y="3865159"/>
            <a:ext cx="9144000" cy="1276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BAPEN UK on X: &quot;A few weeks ago some pre-registration students worked with  BAPEN to develop a new survey aimed at healthcare students assessing  malnutrition understanding. We'd just like to thank all">
            <a:extLst>
              <a:ext uri="{FF2B5EF4-FFF2-40B4-BE49-F238E27FC236}">
                <a16:creationId xmlns:a16="http://schemas.microsoft.com/office/drawing/2014/main" id="{86B12502-3086-DB08-BA30-912AFD9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162050"/>
            <a:ext cx="6686550" cy="3486150"/>
          </a:xfrm>
          <a:prstGeom prst="rect">
            <a:avLst/>
          </a:prstGeom>
        </p:spPr>
      </p:pic>
      <p:pic>
        <p:nvPicPr>
          <p:cNvPr id="6" name="Picture 8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0B7E517A-8322-DD60-4E55-7A25A2986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04" y="4115365"/>
            <a:ext cx="12096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8F02-5639-3DB1-5AB8-14110A58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chemeClr val="accent5">
                    <a:lumMod val="75000"/>
                  </a:schemeClr>
                </a:solidFill>
                <a:ea typeface="Calibri Light"/>
                <a:cs typeface="Calibri Light"/>
              </a:rPr>
              <a:t>SOFTWARE SCHEMATIC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03484FA-13A8-AC0C-B20A-A2B2225B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9" y="1591482"/>
            <a:ext cx="7304868" cy="2754824"/>
          </a:xfrm>
          <a:prstGeom prst="rect">
            <a:avLst/>
          </a:prstGeom>
        </p:spPr>
      </p:pic>
      <p:pic>
        <p:nvPicPr>
          <p:cNvPr id="5" name="Picture 4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70E298D1-31D4-3C36-5AF0-EE4D6CF2D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0FFF-C41D-58B8-FAE7-A22209D6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>
                <a:solidFill>
                  <a:srgbClr val="2E75B6"/>
                </a:solidFill>
                <a:ea typeface="Calibri Light"/>
                <a:cs typeface="Calibri Light"/>
              </a:rPr>
              <a:t>DATABASE SCHEMA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Pictur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9C575F2-98B5-F139-882B-5CA1B114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204106"/>
            <a:ext cx="6724650" cy="3781425"/>
          </a:xfrm>
          <a:prstGeom prst="rect">
            <a:avLst/>
          </a:prstGeom>
        </p:spPr>
      </p:pic>
      <p:pic>
        <p:nvPicPr>
          <p:cNvPr id="5" name="Picture 4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C909D550-5E16-921D-D251-CBB4BB05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7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32A1E027-FC07-B894-3AB4-F7ED1937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025AA-9687-9724-3806-B8C7CFF9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68" y="215906"/>
            <a:ext cx="8520600" cy="607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  <a:ea typeface="Calibri Light"/>
                <a:cs typeface="Calibri Light"/>
              </a:rPr>
              <a:t>STEPS FOR SNP_INFO TABLE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CD7FD4-DF62-EF20-AC28-277590644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7496"/>
            <a:ext cx="9144000" cy="40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72EE2A-045A-259E-8BCA-F97F973C1341}"/>
              </a:ext>
            </a:extLst>
          </p:cNvPr>
          <p:cNvSpPr txBox="1">
            <a:spLocks/>
          </p:cNvSpPr>
          <p:nvPr/>
        </p:nvSpPr>
        <p:spPr>
          <a:xfrm>
            <a:off x="203870" y="151208"/>
            <a:ext cx="8520600" cy="607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4000" b="1">
                <a:solidFill>
                  <a:schemeClr val="accent5">
                    <a:lumMod val="75000"/>
                  </a:schemeClr>
                </a:solidFill>
                <a:latin typeface="Calibri Light"/>
                <a:ea typeface="Calibri Light"/>
                <a:cs typeface="Calibri Light"/>
              </a:rPr>
              <a:t>ALLELE AND GENOTYPE FREQUENCIES TABLES 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>
              <a:buClrTx/>
              <a:buFontTx/>
            </a:pPr>
            <a:endParaRPr lang="en-US" sz="17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89308-8257-53FF-05BA-00992BA30BA5}"/>
              </a:ext>
            </a:extLst>
          </p:cNvPr>
          <p:cNvSpPr txBox="1"/>
          <p:nvPr/>
        </p:nvSpPr>
        <p:spPr>
          <a:xfrm>
            <a:off x="586852" y="1081660"/>
            <a:ext cx="23990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alibri Light"/>
                <a:cs typeface="Calibri"/>
              </a:rPr>
              <a:t>ALLELE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6E008-CE12-CAF2-5348-B1536CB6128E}"/>
              </a:ext>
            </a:extLst>
          </p:cNvPr>
          <p:cNvSpPr txBox="1"/>
          <p:nvPr/>
        </p:nvSpPr>
        <p:spPr>
          <a:xfrm>
            <a:off x="6486952" y="1022344"/>
            <a:ext cx="23990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alibri Light"/>
                <a:cs typeface="Calibri"/>
              </a:rPr>
              <a:t>GENOTYPE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13A55-1871-9097-BF76-6216FC600967}"/>
              </a:ext>
            </a:extLst>
          </p:cNvPr>
          <p:cNvSpPr txBox="1">
            <a:spLocks/>
          </p:cNvSpPr>
          <p:nvPr/>
        </p:nvSpPr>
        <p:spPr>
          <a:xfrm>
            <a:off x="364049" y="1792340"/>
            <a:ext cx="3646676" cy="3339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>
                <a:solidFill>
                  <a:schemeClr val="accent1"/>
                </a:solidFill>
                <a:ea typeface="Calibri"/>
                <a:cs typeface="Calibri"/>
              </a:rPr>
              <a:t>Plink v.1.9 was used to do basic allele report per population group. </a:t>
            </a:r>
            <a:endParaRPr lang="en-US" sz="2400">
              <a:solidFill>
                <a:schemeClr val="accent1"/>
              </a:solidFill>
              <a:ea typeface="Calibri"/>
              <a:cs typeface="Calibri"/>
            </a:endParaRPr>
          </a:p>
          <a:p>
            <a:pPr>
              <a:buClrTx/>
            </a:pPr>
            <a:r>
              <a:rPr lang="en-US" sz="1800">
                <a:solidFill>
                  <a:schemeClr val="accent1"/>
                </a:solidFill>
                <a:ea typeface="Calibri"/>
                <a:cs typeface="Calibri"/>
              </a:rPr>
              <a:t>Python script which calculated alternate and reference allele frequency based on the basic allele reports</a:t>
            </a:r>
            <a:r>
              <a:rPr lang="en-US" sz="1800">
                <a:ea typeface="Calibri"/>
                <a:cs typeface="Calibri"/>
              </a:rPr>
              <a:t> 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A88768-325E-7912-7931-4C3B0D8C9272}"/>
              </a:ext>
            </a:extLst>
          </p:cNvPr>
          <p:cNvSpPr txBox="1">
            <a:spLocks/>
          </p:cNvSpPr>
          <p:nvPr/>
        </p:nvSpPr>
        <p:spPr>
          <a:xfrm>
            <a:off x="5821841" y="1793924"/>
            <a:ext cx="3215356" cy="29508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>
                <a:solidFill>
                  <a:schemeClr val="accent1"/>
                </a:solidFill>
                <a:ea typeface="Calibri"/>
                <a:cs typeface="Calibri"/>
              </a:rPr>
              <a:t>Hardy-Weinberg equation </a:t>
            </a:r>
          </a:p>
          <a:p>
            <a:pPr>
              <a:buClrTx/>
            </a:pPr>
            <a:r>
              <a:rPr lang="en-US" sz="1800">
                <a:solidFill>
                  <a:schemeClr val="accent1"/>
                </a:solidFill>
                <a:ea typeface="Calibri"/>
                <a:cs typeface="Calibri"/>
              </a:rPr>
              <a:t>Ran a python script on the resulting allele frequencies</a:t>
            </a:r>
          </a:p>
        </p:txBody>
      </p:sp>
      <p:pic>
        <p:nvPicPr>
          <p:cNvPr id="13" name="Picture 12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F8D0F2A3-E72F-5414-4183-EE9E06A9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06" y="4165901"/>
            <a:ext cx="1205594" cy="97926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989F75-9F56-2DAA-C67F-B2C1D8FE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08322"/>
              </p:ext>
            </p:extLst>
          </p:nvPr>
        </p:nvGraphicFramePr>
        <p:xfrm>
          <a:off x="206805" y="3742136"/>
          <a:ext cx="52022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457">
                  <a:extLst>
                    <a:ext uri="{9D8B030D-6E8A-4147-A177-3AD203B41FA5}">
                      <a16:colId xmlns:a16="http://schemas.microsoft.com/office/drawing/2014/main" val="2450332691"/>
                    </a:ext>
                  </a:extLst>
                </a:gridCol>
                <a:gridCol w="1040457">
                  <a:extLst>
                    <a:ext uri="{9D8B030D-6E8A-4147-A177-3AD203B41FA5}">
                      <a16:colId xmlns:a16="http://schemas.microsoft.com/office/drawing/2014/main" val="4186803833"/>
                    </a:ext>
                  </a:extLst>
                </a:gridCol>
                <a:gridCol w="1040457">
                  <a:extLst>
                    <a:ext uri="{9D8B030D-6E8A-4147-A177-3AD203B41FA5}">
                      <a16:colId xmlns:a16="http://schemas.microsoft.com/office/drawing/2014/main" val="3199892700"/>
                    </a:ext>
                  </a:extLst>
                </a:gridCol>
                <a:gridCol w="1040457">
                  <a:extLst>
                    <a:ext uri="{9D8B030D-6E8A-4147-A177-3AD203B41FA5}">
                      <a16:colId xmlns:a16="http://schemas.microsoft.com/office/drawing/2014/main" val="2950759396"/>
                    </a:ext>
                  </a:extLst>
                </a:gridCol>
                <a:gridCol w="1040457">
                  <a:extLst>
                    <a:ext uri="{9D8B030D-6E8A-4147-A177-3AD203B41FA5}">
                      <a16:colId xmlns:a16="http://schemas.microsoft.com/office/drawing/2014/main" val="866698181"/>
                    </a:ext>
                  </a:extLst>
                </a:gridCol>
              </a:tblGrid>
              <a:tr h="198788">
                <a:tc>
                  <a:txBody>
                    <a:bodyPr/>
                    <a:lstStyle/>
                    <a:p>
                      <a:r>
                        <a:rPr lang="en-US"/>
                        <a:t>CHR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84286"/>
                  </a:ext>
                </a:extLst>
              </a:tr>
              <a:tr h="4932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Chromosome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SNP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Usually minor 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Usually major 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Allele 1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8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7C4F55B1-C125-F652-ED3D-1A4B7551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0CBA7FC-9C06-4201-F3E8-4D52FFC05BBC}"/>
              </a:ext>
            </a:extLst>
          </p:cNvPr>
          <p:cNvSpPr txBox="1">
            <a:spLocks/>
          </p:cNvSpPr>
          <p:nvPr/>
        </p:nvSpPr>
        <p:spPr>
          <a:xfrm>
            <a:off x="-604857" y="237472"/>
            <a:ext cx="11302618" cy="607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US" sz="4000" b="1">
                <a:solidFill>
                  <a:schemeClr val="accent5">
                    <a:lumMod val="75000"/>
                  </a:schemeClr>
                </a:solidFill>
                <a:latin typeface="Calibri Light"/>
                <a:cs typeface="Calibri Light"/>
              </a:rPr>
              <a:t>WHY HARDY-WEINBERG EQUATION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>
              <a:buClrTx/>
              <a:buFontTx/>
            </a:pPr>
            <a:endParaRPr lang="en-US" sz="17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8F1B9B-8A98-B15A-DEA7-FDB84EED0E11}"/>
              </a:ext>
            </a:extLst>
          </p:cNvPr>
          <p:cNvSpPr txBox="1">
            <a:spLocks/>
          </p:cNvSpPr>
          <p:nvPr/>
        </p:nvSpPr>
        <p:spPr>
          <a:xfrm>
            <a:off x="247002" y="1078913"/>
            <a:ext cx="8520600" cy="3339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sz="240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buClrTx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Baseline for genetic predictions </a:t>
            </a:r>
          </a:p>
          <a:p>
            <a:pPr>
              <a:buClrTx/>
            </a:pPr>
            <a:endParaRPr lang="en-US" sz="240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buClrTx/>
            </a:pPr>
            <a:r>
              <a:rPr lang="en-US" sz="240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Simplified genotype frequency calculation </a:t>
            </a:r>
            <a:endParaRPr lang="en-US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>
              <a:buClrTx/>
            </a:pPr>
            <a:endParaRPr lang="en-US" sz="240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buClrTx/>
            </a:pPr>
            <a:r>
              <a:rPr lang="en-US" sz="2400">
                <a:solidFill>
                  <a:schemeClr val="accent1"/>
                </a:solidFill>
                <a:ea typeface="Calibri"/>
                <a:cs typeface="Calibri"/>
              </a:rPr>
              <a:t>Natural populations rarely meet these conditions</a:t>
            </a:r>
          </a:p>
          <a:p>
            <a:pPr>
              <a:buClrTx/>
            </a:pPr>
            <a:endParaRPr lang="en-US" sz="2400">
              <a:solidFill>
                <a:schemeClr val="accent1"/>
              </a:solidFill>
              <a:ea typeface="Calibri"/>
              <a:cs typeface="Calibri"/>
            </a:endParaRPr>
          </a:p>
          <a:p>
            <a:pPr>
              <a:buClrTx/>
            </a:pPr>
            <a:r>
              <a:rPr lang="en-US" sz="2400">
                <a:solidFill>
                  <a:schemeClr val="accent1"/>
                </a:solidFill>
                <a:ea typeface="Calibri"/>
                <a:cs typeface="Calibri"/>
              </a:rPr>
              <a:t>We wanted to calculate observed genotype frequencies but ran out of time </a:t>
            </a:r>
          </a:p>
          <a:p>
            <a:pPr>
              <a:buClrTx/>
            </a:pPr>
            <a:endParaRPr lang="en-US" sz="240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1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E68C17BD-4684-B5CB-2A47-16B0FF1D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80E3D3E-D848-F3EB-9E1F-636D976A9E14}"/>
              </a:ext>
            </a:extLst>
          </p:cNvPr>
          <p:cNvSpPr txBox="1">
            <a:spLocks/>
          </p:cNvSpPr>
          <p:nvPr/>
        </p:nvSpPr>
        <p:spPr>
          <a:xfrm>
            <a:off x="-604857" y="237472"/>
            <a:ext cx="11302618" cy="607800"/>
          </a:xfrm>
          <a:prstGeom prst="rect">
            <a:avLst/>
          </a:prstGeom>
        </p:spPr>
        <p:txBody>
          <a:bodyPr lIns="91440" tIns="45720" rIns="91440" bIns="4572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chemeClr val="accent5">
                    <a:lumMod val="75000"/>
                  </a:schemeClr>
                </a:solidFill>
                <a:latin typeface="Calibri Light"/>
                <a:cs typeface="Calibri Light"/>
              </a:rPr>
              <a:t>Linking the database to Flask </a:t>
            </a:r>
            <a:endParaRPr lang="en-US" sz="4000" b="1">
              <a:solidFill>
                <a:schemeClr val="accent5">
                  <a:lumMod val="75000"/>
                </a:schemeClr>
              </a:solidFill>
              <a:cs typeface="Calibri Light"/>
            </a:endParaRPr>
          </a:p>
          <a:p>
            <a:pPr>
              <a:buClrTx/>
              <a:buFontTx/>
            </a:pPr>
            <a:endParaRPr lang="en-US" sz="17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5CD092A-CE10-89EC-1D81-D7DA64067408}"/>
              </a:ext>
            </a:extLst>
          </p:cNvPr>
          <p:cNvSpPr txBox="1">
            <a:spLocks/>
          </p:cNvSpPr>
          <p:nvPr/>
        </p:nvSpPr>
        <p:spPr>
          <a:xfrm>
            <a:off x="247002" y="1078913"/>
            <a:ext cx="8520600" cy="377305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sz="240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buClrTx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Only for requirement 3 : Getting allele and genotype frequencies and clinical relevance when applicable when selection gene names, SNP IDs or coordinates</a:t>
            </a:r>
          </a:p>
          <a:p>
            <a:pPr>
              <a:buClrTx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Get SNP information based on gene names, position and SNP IDs</a:t>
            </a:r>
          </a:p>
          <a:p>
            <a:pPr>
              <a:buClrTx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MySQL connector package was used </a:t>
            </a:r>
            <a:endParaRPr lang="en-US" sz="200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  <a:p>
            <a:pPr>
              <a:buClrTx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For SNP_ID and chromosome coordinates : joined allele and genotype frequencies on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snp_info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 </a:t>
            </a:r>
          </a:p>
          <a:p>
            <a:pPr>
              <a:buClrTx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For the gene names: </a:t>
            </a:r>
            <a:br>
              <a:rPr lang="en-US" sz="2000" dirty="0">
                <a:cs typeface="Calibri"/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- create a table with all the SNPs relevant to the gene names </a:t>
            </a:r>
            <a:br>
              <a:rPr lang="en-US" sz="2000" dirty="0">
                <a:cs typeface="Calibri"/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- join allele and genotype frequencies to that table </a:t>
            </a:r>
            <a:br>
              <a:rPr lang="en-US" sz="2000" dirty="0">
                <a:cs typeface="Calibri"/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- drop that table</a:t>
            </a:r>
          </a:p>
          <a:p>
            <a:pPr>
              <a:buClrTx/>
            </a:pPr>
            <a:endParaRPr lang="en-US" sz="240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  <a:p>
            <a:pPr marL="0" indent="0">
              <a:buClrTx/>
              <a:buNone/>
            </a:pPr>
            <a:endParaRPr lang="en-US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  <a:p>
            <a:pPr>
              <a:buClrTx/>
            </a:pPr>
            <a:endParaRPr lang="en-US" sz="240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0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59CF-1A92-066B-6201-2A86F8E7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accent5">
                    <a:lumMod val="75000"/>
                  </a:schemeClr>
                </a:solidFill>
                <a:ea typeface="Calibri Light"/>
                <a:cs typeface="Calibri Light"/>
              </a:rPr>
              <a:t>Principle Component Analysis:</a:t>
            </a:r>
            <a:endParaRPr lang="en-US">
              <a:solidFill>
                <a:schemeClr val="accent5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5EB3-7089-B699-8E7D-BF23A0D7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PCA used to explore population structure</a:t>
            </a:r>
          </a:p>
          <a:p>
            <a:r>
              <a:rPr lang="en-GB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PCA can reveal patterns in the data, that can correspond to the population structure</a:t>
            </a:r>
          </a:p>
          <a:p>
            <a:r>
              <a:rPr lang="en-GB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</a:rPr>
              <a:t>Similar PC scores can suggest population are genetically similar</a:t>
            </a:r>
          </a:p>
        </p:txBody>
      </p:sp>
      <p:pic>
        <p:nvPicPr>
          <p:cNvPr id="5" name="Picture 4" descr="A logo with a dna strand and icons&#10;&#10;Description automatically generated">
            <a:extLst>
              <a:ext uri="{FF2B5EF4-FFF2-40B4-BE49-F238E27FC236}">
                <a16:creationId xmlns:a16="http://schemas.microsoft.com/office/drawing/2014/main" id="{E34EDA30-641C-A7A7-3CF2-740EF64B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42" y="4162551"/>
            <a:ext cx="1205594" cy="9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608BABB2FCE4DB3D71DB6D191807D" ma:contentTypeVersion="10" ma:contentTypeDescription="Create a new document." ma:contentTypeScope="" ma:versionID="a2925d7debc23376bf3d4393832f9526">
  <xsd:schema xmlns:xsd="http://www.w3.org/2001/XMLSchema" xmlns:xs="http://www.w3.org/2001/XMLSchema" xmlns:p="http://schemas.microsoft.com/office/2006/metadata/properties" xmlns:ns2="9d36b408-1553-4af7-b9fe-b3b61f7ede77" xmlns:ns3="220e682b-ba88-49ab-9989-facf9966c984" targetNamespace="http://schemas.microsoft.com/office/2006/metadata/properties" ma:root="true" ma:fieldsID="064a5edd2789207daf1ff71f78b6740e" ns2:_="" ns3:_="">
    <xsd:import namespace="9d36b408-1553-4af7-b9fe-b3b61f7ede77"/>
    <xsd:import namespace="220e682b-ba88-49ab-9989-facf9966c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6b408-1553-4af7-b9fe-b3b61f7ed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c18f9b8-5ae4-4f0b-a238-a922c51e2d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e682b-ba88-49ab-9989-facf9966c98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a7588c-1548-4cd3-aad0-9b9821213d0c}" ma:internalName="TaxCatchAll" ma:showField="CatchAllData" ma:web="220e682b-ba88-49ab-9989-facf9966c9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20e682b-ba88-49ab-9989-facf9966c984" xsi:nil="true"/>
    <lcf76f155ced4ddcb4097134ff3c332f xmlns="9d36b408-1553-4af7-b9fe-b3b61f7ede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B5CAA9-7D4D-40ED-9804-B000A13BDE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F7C17F-016D-4331-ACB4-24F7017B8932}">
  <ds:schemaRefs>
    <ds:schemaRef ds:uri="220e682b-ba88-49ab-9989-facf9966c984"/>
    <ds:schemaRef ds:uri="9d36b408-1553-4af7-b9fe-b3b61f7ede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A1B2A1-A237-4FE2-B620-FD50EFFC784E}">
  <ds:schemaRefs>
    <ds:schemaRef ds:uri="220e682b-ba88-49ab-9989-facf9966c984"/>
    <ds:schemaRef ds:uri="9d36b408-1553-4af7-b9fe-b3b61f7ede7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Ubuntu</vt:lpstr>
      <vt:lpstr>INTRODUCTION</vt:lpstr>
      <vt:lpstr>SOFTWARE SCHEMATIC</vt:lpstr>
      <vt:lpstr>DATABASE SCHEMA</vt:lpstr>
      <vt:lpstr>STEPS FOR SNP_INFO TABLE</vt:lpstr>
      <vt:lpstr>PowerPoint Presentation</vt:lpstr>
      <vt:lpstr>PowerPoint Presentation</vt:lpstr>
      <vt:lpstr>PowerPoint Presentation</vt:lpstr>
      <vt:lpstr>Principle Component Analysis:</vt:lpstr>
      <vt:lpstr>Plink v1.9</vt:lpstr>
      <vt:lpstr>Manipulation of Eigenvec</vt:lpstr>
      <vt:lpstr>PCA plot</vt:lpstr>
      <vt:lpstr>Admixture analysis</vt:lpstr>
      <vt:lpstr>ADMIXTURE</vt:lpstr>
      <vt:lpstr>K5</vt:lpstr>
      <vt:lpstr>Q-file manipulation</vt:lpstr>
      <vt:lpstr>Admixture plot</vt:lpstr>
      <vt:lpstr>Pair-wise Fixation index (Fst)</vt:lpstr>
      <vt:lpstr>Front end</vt:lpstr>
      <vt:lpstr>Web Structure</vt:lpstr>
      <vt:lpstr>Demo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DuckDuckGo</dc:title>
  <cp:revision>6</cp:revision>
  <dcterms:modified xsi:type="dcterms:W3CDTF">2024-03-01T15:13:38Z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0x010100550608BABB2FCE4DB3D71DB6D191807D</vt:lpwstr>
  </property>
  <property fmtid="{D5CDD505-2E9C-101B-9397-08002B2CF9AE}" pid="3" name="MediaServiceImageTags">
    <vt:lpwstr/>
  </property>
</Properties>
</file>