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9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67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4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It's very easy for students to get overwhelmed by tons of information from the Internet. 
If you want access to some well-organized data, you have to pay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vbs7Xjzc1t-9m3NJ5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vaeNfEFCjOUCMw1NV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vQNokBLQnnPBkFf2l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vSfU6JgSQ7md_HR7D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vce7_ts_-rGyRw4QA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qnmX-bw3kh85k5eqI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6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qY-Qo0zBgYfSIQFzx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q_tw0VbzgtBDVG46G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vRpWjKl3oqehbjJw7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vRpWrTLwpiuzZh1kp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vHHQa49MFY2KAAZc5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vQCb7yFw4x7E0D2PY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qafy2ptRZSOORRDIh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</Words>
  <Application>Microsoft Macintosh PowerPoint</Application>
  <PresentationFormat>On-screen Show (16:9)</PresentationFormat>
  <Paragraphs>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administrator</cp:lastModifiedBy>
  <cp:revision>3</cp:revision>
  <dcterms:created xsi:type="dcterms:W3CDTF">2018-12-05T00:19:30Z</dcterms:created>
  <dcterms:modified xsi:type="dcterms:W3CDTF">2018-12-05T17:12:37Z</dcterms:modified>
</cp:coreProperties>
</file>