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13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8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48BBB-B547-8D4E-AD7F-8683FCE3FC1C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788AD-2B3D-B048-8C31-B727FEEF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6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9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E68B-CD82-024B-A477-B99DA6B840D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E4AB-3760-2049-83DC-F93336C0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26795" y="2855028"/>
            <a:ext cx="1599123" cy="11479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068" tIns="76200" rIns="14068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Function finder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57130" y="1806833"/>
            <a:ext cx="1676236" cy="11479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068" tIns="76200" rIns="14068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Source code cleaner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6B38E5-F0A8-6041-B349-8B74E070EAD7}"/>
              </a:ext>
            </a:extLst>
          </p:cNvPr>
          <p:cNvSpPr/>
          <p:nvPr/>
        </p:nvSpPr>
        <p:spPr>
          <a:xfrm>
            <a:off x="5169152" y="2851291"/>
            <a:ext cx="1544744" cy="11479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068" tIns="76200" rIns="14068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Paired docstring finder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CEE801-C7F1-B241-B497-FFA46528F1A0}"/>
              </a:ext>
            </a:extLst>
          </p:cNvPr>
          <p:cNvSpPr/>
          <p:nvPr/>
        </p:nvSpPr>
        <p:spPr>
          <a:xfrm>
            <a:off x="7757130" y="3880437"/>
            <a:ext cx="1676237" cy="11479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068" tIns="76200" rIns="14068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Docstring cleaner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FEAD7A-F05C-4B40-AD89-016A33B6E580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 flipV="1">
            <a:off x="4125918" y="3425263"/>
            <a:ext cx="1043234" cy="373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5B9E06-6BA0-6544-A81C-982F4EF6B76B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1483561" y="3417607"/>
            <a:ext cx="1043234" cy="11393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9D2A1EB2-8A65-7643-939F-ABE5E3CFC2C8}"/>
              </a:ext>
            </a:extLst>
          </p:cNvPr>
          <p:cNvSpPr/>
          <p:nvPr/>
        </p:nvSpPr>
        <p:spPr>
          <a:xfrm>
            <a:off x="389573" y="2776146"/>
            <a:ext cx="1093988" cy="1282921"/>
          </a:xfrm>
          <a:prstGeom prst="foldedCorner">
            <a:avLst>
              <a:gd name="adj" fmla="val 2462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Source</a:t>
            </a:r>
          </a:p>
          <a:p>
            <a:r>
              <a:rPr lang="en-US" sz="2400" dirty="0"/>
              <a:t>code</a:t>
            </a:r>
          </a:p>
        </p:txBody>
      </p:sp>
      <p:sp>
        <p:nvSpPr>
          <p:cNvPr id="91" name="Folded Corner 90">
            <a:extLst>
              <a:ext uri="{FF2B5EF4-FFF2-40B4-BE49-F238E27FC236}">
                <a16:creationId xmlns:a16="http://schemas.microsoft.com/office/drawing/2014/main" id="{AA4366CC-FC9A-224B-A4EB-C60E7ED2607D}"/>
              </a:ext>
            </a:extLst>
          </p:cNvPr>
          <p:cNvSpPr/>
          <p:nvPr/>
        </p:nvSpPr>
        <p:spPr>
          <a:xfrm>
            <a:off x="10476600" y="2584004"/>
            <a:ext cx="1321868" cy="1667206"/>
          </a:xfrm>
          <a:prstGeom prst="foldedCorner">
            <a:avLst>
              <a:gd name="adj" fmla="val 2462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Code / Docstring pairs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9A805273-0408-AD48-ADDC-66C1A3465A27}"/>
              </a:ext>
            </a:extLst>
          </p:cNvPr>
          <p:cNvCxnSpPr>
            <a:cxnSpLocks/>
            <a:stCxn id="36" idx="3"/>
            <a:endCxn id="15" idx="1"/>
          </p:cNvCxnSpPr>
          <p:nvPr/>
        </p:nvCxnSpPr>
        <p:spPr>
          <a:xfrm flipV="1">
            <a:off x="6713896" y="2380805"/>
            <a:ext cx="1043234" cy="10444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86BE9EB-AA44-5048-BBC6-D208FDE040B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6713896" y="3425263"/>
            <a:ext cx="1043234" cy="10291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1423DFEC-C423-DC40-BE1C-1AE05719E6E7}"/>
              </a:ext>
            </a:extLst>
          </p:cNvPr>
          <p:cNvCxnSpPr>
            <a:cxnSpLocks/>
            <a:stCxn id="15" idx="3"/>
            <a:endCxn id="91" idx="1"/>
          </p:cNvCxnSpPr>
          <p:nvPr/>
        </p:nvCxnSpPr>
        <p:spPr>
          <a:xfrm>
            <a:off x="9433366" y="2380805"/>
            <a:ext cx="1043234" cy="10368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43CCB263-16B6-AE4F-82D6-8EC8A888DEFB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 flipV="1">
            <a:off x="9433367" y="3417607"/>
            <a:ext cx="1043233" cy="10368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0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Hein, Paul Douglas - (pauldhein)</dc:creator>
  <cp:lastModifiedBy>Hein, Paul Douglas - (pauldhein)</cp:lastModifiedBy>
  <cp:revision>7</cp:revision>
  <cp:lastPrinted>2019-04-01T00:28:53Z</cp:lastPrinted>
  <dcterms:created xsi:type="dcterms:W3CDTF">2019-03-31T23:21:00Z</dcterms:created>
  <dcterms:modified xsi:type="dcterms:W3CDTF">2019-04-01T00:29:11Z</dcterms:modified>
</cp:coreProperties>
</file>