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315200" cy="36576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 autoAdjust="0"/>
    <p:restoredTop sz="94631"/>
  </p:normalViewPr>
  <p:slideViewPr>
    <p:cSldViewPr snapToGrid="0">
      <p:cViewPr>
        <p:scale>
          <a:sx n="224" d="100"/>
          <a:sy n="224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ded Corner 1">
            <a:extLst>
              <a:ext uri="{FF2B5EF4-FFF2-40B4-BE49-F238E27FC236}">
                <a16:creationId xmlns:a16="http://schemas.microsoft.com/office/drawing/2014/main" id="{4688B6F0-E32B-964A-A007-65D3FE89C2A5}"/>
              </a:ext>
            </a:extLst>
          </p:cNvPr>
          <p:cNvSpPr/>
          <p:nvPr/>
        </p:nvSpPr>
        <p:spPr>
          <a:xfrm rot="10800000" flipH="1">
            <a:off x="702084" y="515950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4099F58E-D211-4642-B79B-713B83207944}"/>
              </a:ext>
            </a:extLst>
          </p:cNvPr>
          <p:cNvSpPr/>
          <p:nvPr/>
        </p:nvSpPr>
        <p:spPr>
          <a:xfrm rot="10800000" flipH="1">
            <a:off x="749392" y="556283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32CB1B6-1553-5744-8D63-A0CAB4760F44}"/>
              </a:ext>
            </a:extLst>
          </p:cNvPr>
          <p:cNvSpPr/>
          <p:nvPr/>
        </p:nvSpPr>
        <p:spPr>
          <a:xfrm rot="10800000" flipH="1">
            <a:off x="796701" y="596616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0CA7CE9-306F-E24D-A168-7F947944F9C4}"/>
              </a:ext>
            </a:extLst>
          </p:cNvPr>
          <p:cNvSpPr/>
          <p:nvPr/>
        </p:nvSpPr>
        <p:spPr>
          <a:xfrm rot="10800000" flipH="1">
            <a:off x="844010" y="643128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A7554-9A08-7448-A1F3-FAE95D1B1E1C}"/>
              </a:ext>
            </a:extLst>
          </p:cNvPr>
          <p:cNvSpPr txBox="1"/>
          <p:nvPr/>
        </p:nvSpPr>
        <p:spPr>
          <a:xfrm>
            <a:off x="61737" y="493349"/>
            <a:ext cx="6527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Scientific</a:t>
            </a:r>
          </a:p>
          <a:p>
            <a:pPr algn="ctr"/>
            <a:r>
              <a:rPr lang="en-US" sz="1000" dirty="0"/>
              <a:t>Papers</a:t>
            </a:r>
          </a:p>
          <a:p>
            <a:pPr algn="ctr"/>
            <a:r>
              <a:rPr lang="en-US" sz="1000" dirty="0"/>
              <a:t>(PDF)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E59B49-B177-BA4D-9097-419E19B993C0}"/>
                  </a:ext>
                </a:extLst>
              </p:cNvPr>
              <p:cNvSpPr txBox="1"/>
              <p:nvPr/>
            </p:nvSpPr>
            <p:spPr>
              <a:xfrm>
                <a:off x="780737" y="794421"/>
                <a:ext cx="447879" cy="1538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E59B49-B177-BA4D-9097-419E19B99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7" y="794421"/>
                <a:ext cx="447879" cy="153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A97516B-E6CB-484C-B9AE-B873F584870B}"/>
              </a:ext>
            </a:extLst>
          </p:cNvPr>
          <p:cNvSpPr/>
          <p:nvPr/>
        </p:nvSpPr>
        <p:spPr>
          <a:xfrm>
            <a:off x="3842321" y="1259091"/>
            <a:ext cx="202464" cy="176710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5FAEA-0C81-6444-8A66-4C9F1BC5F6F7}"/>
              </a:ext>
            </a:extLst>
          </p:cNvPr>
          <p:cNvSpPr txBox="1"/>
          <p:nvPr/>
        </p:nvSpPr>
        <p:spPr>
          <a:xfrm>
            <a:off x="4006761" y="1193394"/>
            <a:ext cx="15295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:  Current third-party software, </a:t>
            </a:r>
          </a:p>
          <a:p>
            <a:r>
              <a:rPr lang="en-US" sz="750" dirty="0"/>
              <a:t>    in the process of being replaced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5FEC0-EAC6-4A46-B1DE-33718554DB13}"/>
              </a:ext>
            </a:extLst>
          </p:cNvPr>
          <p:cNvSpPr/>
          <p:nvPr/>
        </p:nvSpPr>
        <p:spPr>
          <a:xfrm>
            <a:off x="1411122" y="694656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Equation detection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9A2C93-7831-374B-976D-1F639D74D54F}"/>
              </a:ext>
            </a:extLst>
          </p:cNvPr>
          <p:cNvCxnSpPr>
            <a:endCxn id="13" idx="1"/>
          </p:cNvCxnSpPr>
          <p:nvPr/>
        </p:nvCxnSpPr>
        <p:spPr>
          <a:xfrm>
            <a:off x="1214806" y="885437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55234-9AC0-0D48-9B29-6E3AB4823EBD}"/>
              </a:ext>
            </a:extLst>
          </p:cNvPr>
          <p:cNvSpPr/>
          <p:nvPr/>
        </p:nvSpPr>
        <p:spPr>
          <a:xfrm>
            <a:off x="2267349" y="694656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Equation decoding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BA830-9044-0442-A6FB-3F592247023E}"/>
              </a:ext>
            </a:extLst>
          </p:cNvPr>
          <p:cNvCxnSpPr>
            <a:endCxn id="17" idx="1"/>
          </p:cNvCxnSpPr>
          <p:nvPr/>
        </p:nvCxnSpPr>
        <p:spPr>
          <a:xfrm>
            <a:off x="2071033" y="885437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9C40A1-5BE4-B54A-A87C-C1DAC70A7BD1}"/>
              </a:ext>
            </a:extLst>
          </p:cNvPr>
          <p:cNvSpPr txBox="1"/>
          <p:nvPr/>
        </p:nvSpPr>
        <p:spPr>
          <a:xfrm>
            <a:off x="1832224" y="306984"/>
            <a:ext cx="588633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Axis-aligned bounding box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87F5D-87B7-4846-AAC0-9CE40B2C888F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126541" y="556283"/>
            <a:ext cx="0" cy="27474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3CB53-459D-4C4E-BAE3-7AD48EE5A8C8}"/>
              </a:ext>
            </a:extLst>
          </p:cNvPr>
          <p:cNvSpPr/>
          <p:nvPr/>
        </p:nvSpPr>
        <p:spPr>
          <a:xfrm>
            <a:off x="3102873" y="694656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err="1">
                <a:solidFill>
                  <a:schemeClr val="tx1"/>
                </a:solidFill>
              </a:rPr>
              <a:t>SymPy</a:t>
            </a:r>
            <a:r>
              <a:rPr lang="en-US" sz="850" dirty="0">
                <a:solidFill>
                  <a:schemeClr val="tx1"/>
                </a:solidFill>
              </a:rPr>
              <a:t> converter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F286B5-229B-114B-BE5C-0D80E028A229}"/>
              </a:ext>
            </a:extLst>
          </p:cNvPr>
          <p:cNvCxnSpPr>
            <a:endCxn id="25" idx="1"/>
          </p:cNvCxnSpPr>
          <p:nvPr/>
        </p:nvCxnSpPr>
        <p:spPr>
          <a:xfrm>
            <a:off x="2906557" y="885437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875C7E-2D69-714B-BD3B-0762F5B46158}"/>
              </a:ext>
            </a:extLst>
          </p:cNvPr>
          <p:cNvSpPr txBox="1"/>
          <p:nvPr/>
        </p:nvSpPr>
        <p:spPr>
          <a:xfrm>
            <a:off x="2715173" y="334331"/>
            <a:ext cx="588633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 err="1"/>
              <a:t>LaTeX</a:t>
            </a:r>
            <a:endParaRPr lang="en-US" sz="75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699233-C489-F043-A7E9-34271AB0320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009489" y="468214"/>
            <a:ext cx="1" cy="38681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97B42E-98CD-C944-863F-896F57BEFC55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715521" y="885437"/>
            <a:ext cx="231221" cy="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6AD63CF-6C28-254A-AF0A-1D781A2AA687}"/>
              </a:ext>
            </a:extLst>
          </p:cNvPr>
          <p:cNvSpPr/>
          <p:nvPr/>
        </p:nvSpPr>
        <p:spPr>
          <a:xfrm>
            <a:off x="3987076" y="688579"/>
            <a:ext cx="612648" cy="38156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err="1">
                <a:solidFill>
                  <a:schemeClr val="tx1"/>
                </a:solidFill>
              </a:rPr>
              <a:t>SymPy</a:t>
            </a:r>
            <a:r>
              <a:rPr lang="en-US" sz="850" dirty="0">
                <a:solidFill>
                  <a:schemeClr val="tx1"/>
                </a:solidFill>
              </a:rPr>
              <a:t> expression as Lambda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BE1046-3B74-A641-ABAD-45284D249949}"/>
              </a:ext>
            </a:extLst>
          </p:cNvPr>
          <p:cNvCxnSpPr>
            <a:cxnSpLocks/>
            <a:stCxn id="133" idx="0"/>
            <a:endCxn id="25" idx="2"/>
          </p:cNvCxnSpPr>
          <p:nvPr/>
        </p:nvCxnSpPr>
        <p:spPr>
          <a:xfrm flipV="1">
            <a:off x="3409197" y="1076221"/>
            <a:ext cx="0" cy="19078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9ADE9F5-FC6D-A648-B050-A400833AC017}"/>
              </a:ext>
            </a:extLst>
          </p:cNvPr>
          <p:cNvSpPr txBox="1"/>
          <p:nvPr/>
        </p:nvSpPr>
        <p:spPr>
          <a:xfrm>
            <a:off x="3110415" y="1267002"/>
            <a:ext cx="5975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/>
              <a:t>GrFN</a:t>
            </a:r>
            <a:r>
              <a:rPr lang="en-US" sz="750" dirty="0"/>
              <a:t> with Context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D64A4CA-44EC-444B-80E5-E88E486B10C1}"/>
              </a:ext>
            </a:extLst>
          </p:cNvPr>
          <p:cNvCxnSpPr>
            <a:cxnSpLocks/>
          </p:cNvCxnSpPr>
          <p:nvPr/>
        </p:nvCxnSpPr>
        <p:spPr>
          <a:xfrm>
            <a:off x="890636" y="943688"/>
            <a:ext cx="22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BF6036D-D276-C543-B732-FAFAC3FDC980}"/>
              </a:ext>
            </a:extLst>
          </p:cNvPr>
          <p:cNvCxnSpPr>
            <a:cxnSpLocks/>
          </p:cNvCxnSpPr>
          <p:nvPr/>
        </p:nvCxnSpPr>
        <p:spPr>
          <a:xfrm>
            <a:off x="890636" y="983780"/>
            <a:ext cx="22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8918952-993B-134F-A006-FD3C401D38F5}"/>
              </a:ext>
            </a:extLst>
          </p:cNvPr>
          <p:cNvCxnSpPr>
            <a:cxnSpLocks/>
          </p:cNvCxnSpPr>
          <p:nvPr/>
        </p:nvCxnSpPr>
        <p:spPr>
          <a:xfrm>
            <a:off x="890636" y="1024113"/>
            <a:ext cx="22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6050E51-E1C5-024F-A1F5-D9A12A25E51C}"/>
              </a:ext>
            </a:extLst>
          </p:cNvPr>
          <p:cNvCxnSpPr>
            <a:cxnSpLocks/>
          </p:cNvCxnSpPr>
          <p:nvPr/>
        </p:nvCxnSpPr>
        <p:spPr>
          <a:xfrm>
            <a:off x="889396" y="770348"/>
            <a:ext cx="22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48261B2-1BED-7B43-868C-1AE5A0A3E508}"/>
              </a:ext>
            </a:extLst>
          </p:cNvPr>
          <p:cNvCxnSpPr>
            <a:cxnSpLocks/>
          </p:cNvCxnSpPr>
          <p:nvPr/>
        </p:nvCxnSpPr>
        <p:spPr>
          <a:xfrm>
            <a:off x="889961" y="810440"/>
            <a:ext cx="227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D16D518-9191-E849-93EB-7F64F1311C40}"/>
              </a:ext>
            </a:extLst>
          </p:cNvPr>
          <p:cNvCxnSpPr>
            <a:cxnSpLocks/>
          </p:cNvCxnSpPr>
          <p:nvPr/>
        </p:nvCxnSpPr>
        <p:spPr>
          <a:xfrm>
            <a:off x="889396" y="730015"/>
            <a:ext cx="153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5234E28-A05D-884B-B714-459C2FB137F8}"/>
              </a:ext>
            </a:extLst>
          </p:cNvPr>
          <p:cNvSpPr/>
          <p:nvPr/>
        </p:nvSpPr>
        <p:spPr>
          <a:xfrm>
            <a:off x="4916719" y="680582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</a:rPr>
              <a:t>Model analysis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AA2208D-6B14-2642-B0E3-8051B1D204DF}"/>
              </a:ext>
            </a:extLst>
          </p:cNvPr>
          <p:cNvCxnSpPr>
            <a:cxnSpLocks/>
          </p:cNvCxnSpPr>
          <p:nvPr/>
        </p:nvCxnSpPr>
        <p:spPr>
          <a:xfrm flipV="1">
            <a:off x="4653469" y="879359"/>
            <a:ext cx="231221" cy="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</TotalTime>
  <Words>38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38</cp:revision>
  <dcterms:created xsi:type="dcterms:W3CDTF">2019-03-22T16:09:54Z</dcterms:created>
  <dcterms:modified xsi:type="dcterms:W3CDTF">2019-03-28T18:19:23Z</dcterms:modified>
</cp:coreProperties>
</file>