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7315200" cy="3657600"/>
  <p:notesSz cx="6858000" cy="9144000"/>
  <p:defaultTextStyle>
    <a:defPPr>
      <a:defRPr lang="en-US"/>
    </a:defPPr>
    <a:lvl1pPr marL="0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17555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35110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526655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702207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877758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053309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228861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1404413" algn="l" defTabSz="351103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2" autoAdjust="0"/>
    <p:restoredTop sz="94631"/>
  </p:normalViewPr>
  <p:slideViewPr>
    <p:cSldViewPr snapToGrid="0">
      <p:cViewPr>
        <p:scale>
          <a:sx n="206" d="100"/>
          <a:sy n="206" d="100"/>
        </p:scale>
        <p:origin x="9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3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3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1C00-9195-45AD-A55D-BDDF21724D49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FF49A-2CD5-42EF-AC50-BE7E32B90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>
            <a:extLst>
              <a:ext uri="{FF2B5EF4-FFF2-40B4-BE49-F238E27FC236}">
                <a16:creationId xmlns:a16="http://schemas.microsoft.com/office/drawing/2014/main" id="{708BD148-287C-3B46-9D44-2EAFE3FE5539}"/>
              </a:ext>
            </a:extLst>
          </p:cNvPr>
          <p:cNvSpPr/>
          <p:nvPr/>
        </p:nvSpPr>
        <p:spPr>
          <a:xfrm>
            <a:off x="714242" y="1405482"/>
            <a:ext cx="460477" cy="549876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4688B6F0-E32B-964A-A007-65D3FE89C2A5}"/>
              </a:ext>
            </a:extLst>
          </p:cNvPr>
          <p:cNvSpPr/>
          <p:nvPr/>
        </p:nvSpPr>
        <p:spPr>
          <a:xfrm rot="10800000" flipH="1">
            <a:off x="702084" y="515950"/>
            <a:ext cx="321336" cy="428129"/>
          </a:xfrm>
          <a:prstGeom prst="foldedCorner">
            <a:avLst>
              <a:gd name="adj" fmla="val 31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4099F58E-D211-4642-B79B-713B83207944}"/>
              </a:ext>
            </a:extLst>
          </p:cNvPr>
          <p:cNvSpPr/>
          <p:nvPr/>
        </p:nvSpPr>
        <p:spPr>
          <a:xfrm rot="10800000" flipH="1">
            <a:off x="749392" y="556283"/>
            <a:ext cx="321336" cy="428129"/>
          </a:xfrm>
          <a:prstGeom prst="foldedCorner">
            <a:avLst>
              <a:gd name="adj" fmla="val 31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D32CB1B6-1553-5744-8D63-A0CAB4760F44}"/>
              </a:ext>
            </a:extLst>
          </p:cNvPr>
          <p:cNvSpPr/>
          <p:nvPr/>
        </p:nvSpPr>
        <p:spPr>
          <a:xfrm rot="10800000" flipH="1">
            <a:off x="796701" y="596616"/>
            <a:ext cx="321336" cy="428129"/>
          </a:xfrm>
          <a:prstGeom prst="foldedCorner">
            <a:avLst>
              <a:gd name="adj" fmla="val 31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00CA7CE9-306F-E24D-A168-7F947944F9C4}"/>
              </a:ext>
            </a:extLst>
          </p:cNvPr>
          <p:cNvSpPr/>
          <p:nvPr/>
        </p:nvSpPr>
        <p:spPr>
          <a:xfrm rot="10800000" flipH="1">
            <a:off x="844010" y="643128"/>
            <a:ext cx="321336" cy="428129"/>
          </a:xfrm>
          <a:prstGeom prst="foldedCorner">
            <a:avLst>
              <a:gd name="adj" fmla="val 31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A7554-9A08-7448-A1F3-FAE95D1B1E1C}"/>
              </a:ext>
            </a:extLst>
          </p:cNvPr>
          <p:cNvSpPr txBox="1"/>
          <p:nvPr/>
        </p:nvSpPr>
        <p:spPr>
          <a:xfrm>
            <a:off x="63903" y="570293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Scientific</a:t>
            </a:r>
          </a:p>
          <a:p>
            <a:pPr algn="ctr"/>
            <a:r>
              <a:rPr lang="en-US" sz="1000" dirty="0"/>
              <a:t>papers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59B49-B177-BA4D-9097-419E19B993C0}"/>
              </a:ext>
            </a:extLst>
          </p:cNvPr>
          <p:cNvSpPr txBox="1"/>
          <p:nvPr/>
        </p:nvSpPr>
        <p:spPr>
          <a:xfrm>
            <a:off x="823279" y="745633"/>
            <a:ext cx="388248" cy="24622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/>
              <a:t>PDF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97516B-E6CB-484C-B9AE-B873F584870B}"/>
              </a:ext>
            </a:extLst>
          </p:cNvPr>
          <p:cNvSpPr/>
          <p:nvPr/>
        </p:nvSpPr>
        <p:spPr>
          <a:xfrm>
            <a:off x="5166907" y="475315"/>
            <a:ext cx="202464" cy="176710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endParaRPr lang="en-US" sz="85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5FAEA-0C81-6444-8A66-4C9F1BC5F6F7}"/>
              </a:ext>
            </a:extLst>
          </p:cNvPr>
          <p:cNvSpPr txBox="1"/>
          <p:nvPr/>
        </p:nvSpPr>
        <p:spPr>
          <a:xfrm>
            <a:off x="5331347" y="466418"/>
            <a:ext cx="106471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:  Third-party software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95FEC0-EAC6-4A46-B1DE-33718554DB13}"/>
              </a:ext>
            </a:extLst>
          </p:cNvPr>
          <p:cNvSpPr/>
          <p:nvPr/>
        </p:nvSpPr>
        <p:spPr>
          <a:xfrm>
            <a:off x="1411122" y="694656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 err="1">
                <a:solidFill>
                  <a:schemeClr val="tx1"/>
                </a:solidFill>
              </a:rPr>
              <a:t>ScienceParse</a:t>
            </a:r>
            <a:endParaRPr lang="en-US" sz="85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9A2C93-7831-374B-976D-1F639D74D54F}"/>
              </a:ext>
            </a:extLst>
          </p:cNvPr>
          <p:cNvCxnSpPr>
            <a:endCxn id="13" idx="1"/>
          </p:cNvCxnSpPr>
          <p:nvPr/>
        </p:nvCxnSpPr>
        <p:spPr>
          <a:xfrm>
            <a:off x="1214806" y="885437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55234-9AC0-0D48-9B29-6E3AB4823EBD}"/>
              </a:ext>
            </a:extLst>
          </p:cNvPr>
          <p:cNvSpPr/>
          <p:nvPr/>
        </p:nvSpPr>
        <p:spPr>
          <a:xfrm>
            <a:off x="2267349" y="694656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>
                <a:solidFill>
                  <a:schemeClr val="tx1"/>
                </a:solidFill>
              </a:rPr>
              <a:t>Syntactic processing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6BA830-9044-0442-A6FB-3F592247023E}"/>
              </a:ext>
            </a:extLst>
          </p:cNvPr>
          <p:cNvCxnSpPr>
            <a:endCxn id="17" idx="1"/>
          </p:cNvCxnSpPr>
          <p:nvPr/>
        </p:nvCxnSpPr>
        <p:spPr>
          <a:xfrm>
            <a:off x="2071033" y="885437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9C40A1-5BE4-B54A-A87C-C1DAC70A7BD1}"/>
              </a:ext>
            </a:extLst>
          </p:cNvPr>
          <p:cNvSpPr txBox="1"/>
          <p:nvPr/>
        </p:nvSpPr>
        <p:spPr>
          <a:xfrm>
            <a:off x="1879649" y="334331"/>
            <a:ext cx="588633" cy="13388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/>
              <a:t>Text files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887F5D-87B7-4846-AAC0-9CE40B2C888F}"/>
              </a:ext>
            </a:extLst>
          </p:cNvPr>
          <p:cNvCxnSpPr>
            <a:endCxn id="19" idx="2"/>
          </p:cNvCxnSpPr>
          <p:nvPr/>
        </p:nvCxnSpPr>
        <p:spPr>
          <a:xfrm flipV="1">
            <a:off x="2149833" y="468212"/>
            <a:ext cx="24133" cy="41907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9D3CB53-459D-4C4E-BAE3-7AD48EE5A8C8}"/>
              </a:ext>
            </a:extLst>
          </p:cNvPr>
          <p:cNvSpPr/>
          <p:nvPr/>
        </p:nvSpPr>
        <p:spPr>
          <a:xfrm>
            <a:off x="3102873" y="694656"/>
            <a:ext cx="612648" cy="381565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 err="1">
                <a:solidFill>
                  <a:schemeClr val="tx1"/>
                </a:solidFill>
              </a:rPr>
              <a:t>Grobid</a:t>
            </a:r>
            <a:r>
              <a:rPr lang="en-US" sz="850" dirty="0">
                <a:solidFill>
                  <a:schemeClr val="tx1"/>
                </a:solidFill>
              </a:rPr>
              <a:t> quantities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F286B5-229B-114B-BE5C-0D80E028A229}"/>
              </a:ext>
            </a:extLst>
          </p:cNvPr>
          <p:cNvCxnSpPr>
            <a:endCxn id="25" idx="1"/>
          </p:cNvCxnSpPr>
          <p:nvPr/>
        </p:nvCxnSpPr>
        <p:spPr>
          <a:xfrm>
            <a:off x="2906557" y="885437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875C7E-2D69-714B-BD3B-0762F5B46158}"/>
              </a:ext>
            </a:extLst>
          </p:cNvPr>
          <p:cNvSpPr txBox="1"/>
          <p:nvPr/>
        </p:nvSpPr>
        <p:spPr>
          <a:xfrm>
            <a:off x="2715173" y="334331"/>
            <a:ext cx="588633" cy="2492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/>
              <a:t>Preprocessed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699233-C489-F043-A7E9-34271AB03200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3009489" y="583630"/>
            <a:ext cx="1" cy="27140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97B42E-98CD-C944-863F-896F57BEFC5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3409197" y="1076221"/>
            <a:ext cx="0" cy="453652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FBBF1B-490F-EE4A-888E-615EC179D90F}"/>
              </a:ext>
            </a:extLst>
          </p:cNvPr>
          <p:cNvSpPr txBox="1"/>
          <p:nvPr/>
        </p:nvSpPr>
        <p:spPr>
          <a:xfrm>
            <a:off x="3437421" y="1131700"/>
            <a:ext cx="619581" cy="13388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/>
              <a:t>Measurements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6AD63CF-6C28-254A-AF0A-1D781A2AA687}"/>
              </a:ext>
            </a:extLst>
          </p:cNvPr>
          <p:cNvSpPr/>
          <p:nvPr/>
        </p:nvSpPr>
        <p:spPr>
          <a:xfrm>
            <a:off x="3058744" y="1557938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>
                <a:solidFill>
                  <a:schemeClr val="tx1"/>
                </a:solidFill>
              </a:rPr>
              <a:t>Odin Grammars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451AAC-E58F-1046-8A2F-34C60A15D603}"/>
              </a:ext>
            </a:extLst>
          </p:cNvPr>
          <p:cNvCxnSpPr>
            <a:cxnSpLocks/>
          </p:cNvCxnSpPr>
          <p:nvPr/>
        </p:nvCxnSpPr>
        <p:spPr>
          <a:xfrm flipV="1">
            <a:off x="3698709" y="1560594"/>
            <a:ext cx="248033" cy="19078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EE6DB6A-2519-7C42-97B5-3696F37392DE}"/>
              </a:ext>
            </a:extLst>
          </p:cNvPr>
          <p:cNvSpPr txBox="1"/>
          <p:nvPr/>
        </p:nvSpPr>
        <p:spPr>
          <a:xfrm>
            <a:off x="3303806" y="2056505"/>
            <a:ext cx="588633" cy="364715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50" dirty="0"/>
              <a:t>Variables, Definitions, Values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9BF1A3-785D-7A4C-86DF-231E6F4DBE93}"/>
              </a:ext>
            </a:extLst>
          </p:cNvPr>
          <p:cNvCxnSpPr>
            <a:cxnSpLocks/>
          </p:cNvCxnSpPr>
          <p:nvPr/>
        </p:nvCxnSpPr>
        <p:spPr>
          <a:xfrm flipH="1">
            <a:off x="3715521" y="1904043"/>
            <a:ext cx="123060" cy="15246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5929D79-138D-5C44-B5C8-86AF5638CDC6}"/>
              </a:ext>
            </a:extLst>
          </p:cNvPr>
          <p:cNvSpPr/>
          <p:nvPr/>
        </p:nvSpPr>
        <p:spPr>
          <a:xfrm>
            <a:off x="1445927" y="1543928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50" dirty="0">
                <a:solidFill>
                  <a:schemeClr val="tx1"/>
                </a:solidFill>
                <a:latin typeface="Courier" pitchFamily="2" charset="0"/>
              </a:rPr>
              <a:t>for2py</a:t>
            </a:r>
            <a:r>
              <a:rPr lang="en-US" sz="850" dirty="0">
                <a:solidFill>
                  <a:schemeClr val="tx1"/>
                </a:solidFill>
              </a:rPr>
              <a:t> pipeline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D88467-F86A-2546-8EEE-0C0650147C75}"/>
              </a:ext>
            </a:extLst>
          </p:cNvPr>
          <p:cNvSpPr txBox="1"/>
          <p:nvPr/>
        </p:nvSpPr>
        <p:spPr>
          <a:xfrm>
            <a:off x="165302" y="1570048"/>
            <a:ext cx="419877" cy="400110"/>
          </a:xfrm>
          <a:prstGeom prst="rect">
            <a:avLst/>
          </a:prstGeom>
          <a:noFill/>
        </p:spPr>
        <p:txBody>
          <a:bodyPr wrap="square" lIns="9144" rIns="45720" rtlCol="0">
            <a:spAutoFit/>
          </a:bodyPr>
          <a:lstStyle/>
          <a:p>
            <a:pPr algn="ctr"/>
            <a:r>
              <a:rPr lang="en-US" sz="1000" dirty="0"/>
              <a:t>Source</a:t>
            </a:r>
          </a:p>
          <a:p>
            <a:pPr algn="ctr"/>
            <a:r>
              <a:rPr lang="en-US" sz="1000" dirty="0"/>
              <a:t>code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E44BE8-7BD6-144F-99A4-F5C78E30D3F8}"/>
              </a:ext>
            </a:extLst>
          </p:cNvPr>
          <p:cNvSpPr txBox="1"/>
          <p:nvPr/>
        </p:nvSpPr>
        <p:spPr>
          <a:xfrm>
            <a:off x="2083401" y="1710936"/>
            <a:ext cx="9653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" dirty="0" err="1"/>
              <a:t>GrFN</a:t>
            </a:r>
            <a:r>
              <a:rPr lang="en-US" sz="750" dirty="0"/>
              <a:t> Variables and </a:t>
            </a:r>
          </a:p>
          <a:p>
            <a:pPr algn="ctr"/>
            <a:r>
              <a:rPr lang="en-US" sz="750" dirty="0"/>
              <a:t>Comments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01BBC9-E969-AC47-B656-32F7894D2D76}"/>
              </a:ext>
            </a:extLst>
          </p:cNvPr>
          <p:cNvSpPr txBox="1"/>
          <p:nvPr/>
        </p:nvSpPr>
        <p:spPr>
          <a:xfrm>
            <a:off x="714242" y="1592216"/>
            <a:ext cx="497285" cy="246221"/>
          </a:xfrm>
          <a:prstGeom prst="rect">
            <a:avLst/>
          </a:prstGeom>
          <a:noFill/>
        </p:spPr>
        <p:txBody>
          <a:bodyPr wrap="square" lIns="9144" rIns="45720" rtlCol="0">
            <a:spAutoFit/>
          </a:bodyPr>
          <a:lstStyle/>
          <a:p>
            <a:pPr algn="ctr"/>
            <a:r>
              <a:rPr lang="en-US" sz="1000" dirty="0"/>
              <a:t>Fortran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7EFA842-D975-FC41-BC1B-04FE8C007AC8}"/>
              </a:ext>
            </a:extLst>
          </p:cNvPr>
          <p:cNvCxnSpPr/>
          <p:nvPr/>
        </p:nvCxnSpPr>
        <p:spPr>
          <a:xfrm>
            <a:off x="1211527" y="1717459"/>
            <a:ext cx="19631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FA10EF-2678-9C4A-9D64-5C27A7808470}"/>
              </a:ext>
            </a:extLst>
          </p:cNvPr>
          <p:cNvCxnSpPr>
            <a:cxnSpLocks/>
          </p:cNvCxnSpPr>
          <p:nvPr/>
        </p:nvCxnSpPr>
        <p:spPr>
          <a:xfrm>
            <a:off x="3698709" y="1756111"/>
            <a:ext cx="248033" cy="169198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B735D11-05C8-AC4E-BF79-E23A54347D95}"/>
              </a:ext>
            </a:extLst>
          </p:cNvPr>
          <p:cNvGrpSpPr/>
          <p:nvPr/>
        </p:nvGrpSpPr>
        <p:grpSpPr>
          <a:xfrm>
            <a:off x="4024854" y="1297346"/>
            <a:ext cx="963256" cy="413319"/>
            <a:chOff x="5811105" y="885437"/>
            <a:chExt cx="963256" cy="413319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7EA3E71C-4FBF-CA4F-B5AF-FA0F7E6B44A1}"/>
                </a:ext>
              </a:extLst>
            </p:cNvPr>
            <p:cNvSpPr/>
            <p:nvPr/>
          </p:nvSpPr>
          <p:spPr>
            <a:xfrm>
              <a:off x="5811105" y="885437"/>
              <a:ext cx="836830" cy="2822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345C7730-07A4-A240-B727-A8A66FA3DE04}"/>
                </a:ext>
              </a:extLst>
            </p:cNvPr>
            <p:cNvSpPr/>
            <p:nvPr/>
          </p:nvSpPr>
          <p:spPr>
            <a:xfrm>
              <a:off x="5849890" y="926054"/>
              <a:ext cx="836830" cy="2822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8625F671-DB67-3644-B11F-93C9F18EC86E}"/>
                </a:ext>
              </a:extLst>
            </p:cNvPr>
            <p:cNvSpPr/>
            <p:nvPr/>
          </p:nvSpPr>
          <p:spPr>
            <a:xfrm>
              <a:off x="5888675" y="975248"/>
              <a:ext cx="836830" cy="2822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3AD23430-B214-9045-85FB-434E532DE830}"/>
                </a:ext>
              </a:extLst>
            </p:cNvPr>
            <p:cNvSpPr/>
            <p:nvPr/>
          </p:nvSpPr>
          <p:spPr>
            <a:xfrm>
              <a:off x="5937531" y="1016479"/>
              <a:ext cx="836830" cy="2822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with description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232C2C2-AC8C-8045-8D3A-EF151C476F04}"/>
              </a:ext>
            </a:extLst>
          </p:cNvPr>
          <p:cNvGrpSpPr/>
          <p:nvPr/>
        </p:nvGrpSpPr>
        <p:grpSpPr>
          <a:xfrm>
            <a:off x="4039211" y="1814232"/>
            <a:ext cx="963256" cy="413319"/>
            <a:chOff x="5811105" y="885437"/>
            <a:chExt cx="963256" cy="413319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0C0F44E8-806F-E44A-A8F2-37A550ED85A0}"/>
                </a:ext>
              </a:extLst>
            </p:cNvPr>
            <p:cNvSpPr/>
            <p:nvPr/>
          </p:nvSpPr>
          <p:spPr>
            <a:xfrm>
              <a:off x="5811105" y="885437"/>
              <a:ext cx="836830" cy="2822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0EDC0E6B-EDA6-AD4D-BC5A-ADA5CB9436A8}"/>
                </a:ext>
              </a:extLst>
            </p:cNvPr>
            <p:cNvSpPr/>
            <p:nvPr/>
          </p:nvSpPr>
          <p:spPr>
            <a:xfrm>
              <a:off x="5849890" y="926054"/>
              <a:ext cx="836830" cy="2822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969350C4-F9B3-9F4E-A033-77BE5721CFFE}"/>
                </a:ext>
              </a:extLst>
            </p:cNvPr>
            <p:cNvSpPr/>
            <p:nvPr/>
          </p:nvSpPr>
          <p:spPr>
            <a:xfrm>
              <a:off x="5888675" y="975248"/>
              <a:ext cx="836830" cy="2822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A9E8EEBA-740E-9741-AEAC-8807C197283E}"/>
                </a:ext>
              </a:extLst>
            </p:cNvPr>
            <p:cNvSpPr/>
            <p:nvPr/>
          </p:nvSpPr>
          <p:spPr>
            <a:xfrm>
              <a:off x="5937531" y="1016479"/>
              <a:ext cx="836830" cy="28227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Variable with description</a:t>
              </a:r>
            </a:p>
          </p:txBody>
        </p: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DE2726D-E269-0A44-9A87-522BB2DD11D5}"/>
              </a:ext>
            </a:extLst>
          </p:cNvPr>
          <p:cNvCxnSpPr>
            <a:cxnSpLocks/>
          </p:cNvCxnSpPr>
          <p:nvPr/>
        </p:nvCxnSpPr>
        <p:spPr>
          <a:xfrm>
            <a:off x="2093556" y="1715326"/>
            <a:ext cx="94701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A11C31-610D-9247-83C1-C90949EC2EE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573673" y="1076221"/>
            <a:ext cx="497499" cy="44238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7C280EC-1CA9-0D43-91F0-C6A3CADA9626}"/>
              </a:ext>
            </a:extLst>
          </p:cNvPr>
          <p:cNvCxnSpPr>
            <a:cxnSpLocks/>
          </p:cNvCxnSpPr>
          <p:nvPr/>
        </p:nvCxnSpPr>
        <p:spPr>
          <a:xfrm flipV="1">
            <a:off x="2864752" y="612678"/>
            <a:ext cx="143505" cy="68473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5D92EC3-70DD-914B-B19F-D473DBFEB8F2}"/>
              </a:ext>
            </a:extLst>
          </p:cNvPr>
          <p:cNvSpPr/>
          <p:nvPr/>
        </p:nvSpPr>
        <p:spPr>
          <a:xfrm>
            <a:off x="5331347" y="1579623"/>
            <a:ext cx="612648" cy="3815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" tIns="49530" rIns="9144" bIns="495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900"/>
              </a:lnSpc>
            </a:pPr>
            <a:r>
              <a:rPr lang="en-US" sz="850" dirty="0">
                <a:solidFill>
                  <a:schemeClr val="tx1"/>
                </a:solidFill>
              </a:rPr>
              <a:t>Variable Aligner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4BFA1A7-C5C5-DF45-A91E-8489D757132B}"/>
              </a:ext>
            </a:extLst>
          </p:cNvPr>
          <p:cNvCxnSpPr>
            <a:cxnSpLocks/>
            <a:stCxn id="82" idx="3"/>
            <a:endCxn id="120" idx="1"/>
          </p:cNvCxnSpPr>
          <p:nvPr/>
        </p:nvCxnSpPr>
        <p:spPr>
          <a:xfrm>
            <a:off x="4988110" y="1569527"/>
            <a:ext cx="343237" cy="200879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D855A94-B901-0241-BC78-C7FDBE250B81}"/>
              </a:ext>
            </a:extLst>
          </p:cNvPr>
          <p:cNvCxnSpPr>
            <a:cxnSpLocks/>
            <a:stCxn id="89" idx="3"/>
            <a:endCxn id="120" idx="1"/>
          </p:cNvCxnSpPr>
          <p:nvPr/>
        </p:nvCxnSpPr>
        <p:spPr>
          <a:xfrm flipV="1">
            <a:off x="5002467" y="1770406"/>
            <a:ext cx="328880" cy="316007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BE1046-3B74-A641-ABAD-45284D249949}"/>
              </a:ext>
            </a:extLst>
          </p:cNvPr>
          <p:cNvCxnSpPr>
            <a:cxnSpLocks/>
          </p:cNvCxnSpPr>
          <p:nvPr/>
        </p:nvCxnSpPr>
        <p:spPr>
          <a:xfrm>
            <a:off x="5943995" y="1770103"/>
            <a:ext cx="20967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9ADE9F5-FC6D-A648-B050-A400833AC017}"/>
              </a:ext>
            </a:extLst>
          </p:cNvPr>
          <p:cNvSpPr txBox="1"/>
          <p:nvPr/>
        </p:nvSpPr>
        <p:spPr>
          <a:xfrm>
            <a:off x="6113002" y="1616338"/>
            <a:ext cx="5975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/>
              <a:t>GrFN</a:t>
            </a:r>
            <a:r>
              <a:rPr lang="en-US" sz="750" dirty="0"/>
              <a:t> with Context</a:t>
            </a:r>
          </a:p>
        </p:txBody>
      </p:sp>
    </p:spTree>
    <p:extLst>
      <p:ext uri="{BB962C8B-B14F-4D97-AF65-F5344CB8AC3E}">
        <p14:creationId xmlns:p14="http://schemas.microsoft.com/office/powerpoint/2010/main" val="104590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43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Microsoft Office User</cp:lastModifiedBy>
  <cp:revision>27</cp:revision>
  <dcterms:created xsi:type="dcterms:W3CDTF">2019-03-22T16:09:54Z</dcterms:created>
  <dcterms:modified xsi:type="dcterms:W3CDTF">2019-03-26T22:28:56Z</dcterms:modified>
</cp:coreProperties>
</file>