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1828800"/>
  <p:notesSz cx="6858000" cy="9144000"/>
  <p:defaultTextStyle>
    <a:defPPr>
      <a:defRPr lang="en-US"/>
    </a:defPPr>
    <a:lvl1pPr marL="0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5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0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55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07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758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09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86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41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 autoAdjust="0"/>
    <p:restoredTop sz="94678"/>
  </p:normalViewPr>
  <p:slideViewPr>
    <p:cSldViewPr snapToGrid="0">
      <p:cViewPr varScale="1">
        <p:scale>
          <a:sx n="362" d="100"/>
          <a:sy n="362" d="100"/>
        </p:scale>
        <p:origin x="192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1C00-9195-45AD-A55D-BDDF21724D4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1881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>
                <a:solidFill>
                  <a:schemeClr val="tx1"/>
                </a:solidFill>
              </a:rPr>
              <a:t>Preprocessor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50845" y="622075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>
                <a:solidFill>
                  <a:schemeClr val="tx1"/>
                </a:solidFill>
              </a:rPr>
              <a:t>Open</a:t>
            </a:r>
          </a:p>
          <a:p>
            <a:pPr algn="ctr">
              <a:lnSpc>
                <a:spcPts val="900"/>
              </a:lnSpc>
            </a:pPr>
            <a:r>
              <a:rPr lang="en-US" sz="850" dirty="0">
                <a:solidFill>
                  <a:schemeClr val="tx1"/>
                </a:solidFill>
              </a:rPr>
              <a:t>Fortran</a:t>
            </a:r>
          </a:p>
          <a:p>
            <a:pPr algn="ctr">
              <a:lnSpc>
                <a:spcPts val="900"/>
              </a:lnSpc>
            </a:pPr>
            <a:r>
              <a:rPr lang="en-US" sz="850" dirty="0">
                <a:solidFill>
                  <a:schemeClr val="tx1"/>
                </a:solidFill>
              </a:rPr>
              <a:t>parser (OFP)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56438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>
                <a:solidFill>
                  <a:schemeClr val="tx1"/>
                </a:solidFill>
              </a:rPr>
              <a:t>AST transformer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7028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>
                <a:solidFill>
                  <a:schemeClr val="tx1"/>
                </a:solidFill>
              </a:rPr>
              <a:t>AST to IR lifter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1897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>
                <a:solidFill>
                  <a:schemeClr val="tx1"/>
                </a:solidFill>
              </a:rPr>
              <a:t>IR to </a:t>
            </a:r>
            <a:r>
              <a:rPr lang="en-US" sz="850" dirty="0" err="1">
                <a:solidFill>
                  <a:schemeClr val="tx1"/>
                </a:solidFill>
              </a:rPr>
              <a:t>GrFN</a:t>
            </a:r>
            <a:r>
              <a:rPr lang="en-US" sz="850" dirty="0">
                <a:solidFill>
                  <a:schemeClr val="tx1"/>
                </a:solidFill>
              </a:rPr>
              <a:t> transformer</a:t>
            </a:r>
          </a:p>
        </p:txBody>
      </p:sp>
      <p:cxnSp>
        <p:nvCxnSpPr>
          <p:cNvPr id="21" name="Straight Arrow Connector 20"/>
          <p:cNvCxnSpPr>
            <a:stCxn id="10" idx="3"/>
            <a:endCxn id="13" idx="1"/>
          </p:cNvCxnSpPr>
          <p:nvPr/>
        </p:nvCxnSpPr>
        <p:spPr>
          <a:xfrm>
            <a:off x="1654529" y="812858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4079676" y="812858"/>
            <a:ext cx="20222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3269086" y="812858"/>
            <a:ext cx="1979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>
            <a:off x="2463493" y="812858"/>
            <a:ext cx="192945" cy="370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41881" y="1264597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>
                <a:solidFill>
                  <a:schemeClr val="tx1"/>
                </a:solidFill>
              </a:rPr>
              <a:t>Comment</a:t>
            </a:r>
          </a:p>
          <a:p>
            <a:pPr algn="ctr"/>
            <a:r>
              <a:rPr lang="en-US" sz="85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657" y="603199"/>
            <a:ext cx="419877" cy="400110"/>
          </a:xfrm>
          <a:prstGeom prst="rect">
            <a:avLst/>
          </a:prstGeom>
          <a:noFill/>
        </p:spPr>
        <p:txBody>
          <a:bodyPr wrap="square" lIns="9144" rIns="45720" rtlCol="0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code</a:t>
            </a:r>
          </a:p>
        </p:txBody>
      </p:sp>
      <p:cxnSp>
        <p:nvCxnSpPr>
          <p:cNvPr id="64" name="Straight Arrow Connector 63"/>
          <p:cNvCxnSpPr>
            <a:stCxn id="39" idx="3"/>
            <a:endCxn id="10" idx="1"/>
          </p:cNvCxnSpPr>
          <p:nvPr/>
        </p:nvCxnSpPr>
        <p:spPr>
          <a:xfrm>
            <a:off x="754534" y="803254"/>
            <a:ext cx="287347" cy="9604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773287" y="803254"/>
            <a:ext cx="274910" cy="654873"/>
          </a:xfrm>
          <a:custGeom>
            <a:avLst/>
            <a:gdLst>
              <a:gd name="connsiteX0" fmla="*/ 0 w 195943"/>
              <a:gd name="connsiteY0" fmla="*/ 0 h 628022"/>
              <a:gd name="connsiteX1" fmla="*/ 80387 w 195943"/>
              <a:gd name="connsiteY1" fmla="*/ 135652 h 628022"/>
              <a:gd name="connsiteX2" fmla="*/ 100484 w 195943"/>
              <a:gd name="connsiteY2" fmla="*/ 542611 h 628022"/>
              <a:gd name="connsiteX3" fmla="*/ 195943 w 195943"/>
              <a:gd name="connsiteY3" fmla="*/ 628022 h 62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" h="628022">
                <a:moveTo>
                  <a:pt x="0" y="0"/>
                </a:moveTo>
                <a:cubicBezTo>
                  <a:pt x="31820" y="22608"/>
                  <a:pt x="63640" y="45217"/>
                  <a:pt x="80387" y="135652"/>
                </a:cubicBezTo>
                <a:cubicBezTo>
                  <a:pt x="97134" y="226087"/>
                  <a:pt x="81225" y="460549"/>
                  <a:pt x="100484" y="542611"/>
                </a:cubicBezTo>
                <a:cubicBezTo>
                  <a:pt x="119743" y="624673"/>
                  <a:pt x="157843" y="626347"/>
                  <a:pt x="195943" y="628022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4" idx="3"/>
            <a:endCxn id="86" idx="0"/>
          </p:cNvCxnSpPr>
          <p:nvPr/>
        </p:nvCxnSpPr>
        <p:spPr>
          <a:xfrm flipV="1">
            <a:off x="1654529" y="1451018"/>
            <a:ext cx="744216" cy="43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398745" y="933424"/>
            <a:ext cx="257693" cy="517594"/>
          </a:xfrm>
          <a:custGeom>
            <a:avLst/>
            <a:gdLst>
              <a:gd name="connsiteX0" fmla="*/ 0 w 285971"/>
              <a:gd name="connsiteY0" fmla="*/ 511923 h 511923"/>
              <a:gd name="connsiteX1" fmla="*/ 105915 w 285971"/>
              <a:gd name="connsiteY1" fmla="*/ 430721 h 511923"/>
              <a:gd name="connsiteX2" fmla="*/ 155342 w 285971"/>
              <a:gd name="connsiteY2" fmla="*/ 74140 h 511923"/>
              <a:gd name="connsiteX3" fmla="*/ 285971 w 285971"/>
              <a:gd name="connsiteY3" fmla="*/ 0 h 51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71" h="511923">
                <a:moveTo>
                  <a:pt x="0" y="511923"/>
                </a:moveTo>
                <a:cubicBezTo>
                  <a:pt x="40012" y="507804"/>
                  <a:pt x="80025" y="503685"/>
                  <a:pt x="105915" y="430721"/>
                </a:cubicBezTo>
                <a:cubicBezTo>
                  <a:pt x="131805" y="357757"/>
                  <a:pt x="125333" y="145927"/>
                  <a:pt x="155342" y="74140"/>
                </a:cubicBezTo>
                <a:cubicBezTo>
                  <a:pt x="185351" y="2353"/>
                  <a:pt x="235661" y="1176"/>
                  <a:pt x="285971" y="0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637625" y="1161137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Comments</a:t>
            </a:r>
          </a:p>
          <a:p>
            <a:pPr algn="ctr"/>
            <a:r>
              <a:rPr lang="en-US" sz="750" dirty="0"/>
              <a:t>(Python objects)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463143" y="261750"/>
            <a:ext cx="588633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/>
              <a:t>Preprocessed source code</a:t>
            </a:r>
          </a:p>
        </p:txBody>
      </p:sp>
      <p:cxnSp>
        <p:nvCxnSpPr>
          <p:cNvPr id="94" name="Straight Connector 93"/>
          <p:cNvCxnSpPr>
            <a:endCxn id="92" idx="2"/>
          </p:cNvCxnSpPr>
          <p:nvPr/>
        </p:nvCxnSpPr>
        <p:spPr>
          <a:xfrm flipV="1">
            <a:off x="1733327" y="511049"/>
            <a:ext cx="24133" cy="30366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16320" y="258519"/>
            <a:ext cx="478016" cy="13388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/>
              <a:t>AST (XML)</a:t>
            </a:r>
          </a:p>
        </p:txBody>
      </p:sp>
      <p:cxnSp>
        <p:nvCxnSpPr>
          <p:cNvPr id="97" name="Straight Connector 96"/>
          <p:cNvCxnSpPr>
            <a:endCxn id="96" idx="2"/>
          </p:cNvCxnSpPr>
          <p:nvPr/>
        </p:nvCxnSpPr>
        <p:spPr>
          <a:xfrm flipV="1">
            <a:off x="2532836" y="392402"/>
            <a:ext cx="22492" cy="4345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77139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err="1"/>
              <a:t>AST+comments</a:t>
            </a:r>
            <a:endParaRPr lang="en-US" sz="750" dirty="0"/>
          </a:p>
          <a:p>
            <a:pPr algn="ctr"/>
            <a:r>
              <a:rPr lang="en-US" sz="750" dirty="0"/>
              <a:t>(Python objects)</a:t>
            </a:r>
          </a:p>
        </p:txBody>
      </p:sp>
      <p:cxnSp>
        <p:nvCxnSpPr>
          <p:cNvPr id="103" name="Straight Connector 102"/>
          <p:cNvCxnSpPr>
            <a:endCxn id="102" idx="2"/>
          </p:cNvCxnSpPr>
          <p:nvPr/>
        </p:nvCxnSpPr>
        <p:spPr>
          <a:xfrm flipV="1">
            <a:off x="3332171" y="502596"/>
            <a:ext cx="38025" cy="31026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02107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/>
              <a:t>IR</a:t>
            </a:r>
          </a:p>
          <a:p>
            <a:pPr algn="ctr"/>
            <a:r>
              <a:rPr lang="en-US" sz="750" dirty="0"/>
              <a:t>(Python objects)</a:t>
            </a:r>
          </a:p>
        </p:txBody>
      </p:sp>
      <p:cxnSp>
        <p:nvCxnSpPr>
          <p:cNvPr id="114" name="Straight Connector 113"/>
          <p:cNvCxnSpPr>
            <a:endCxn id="113" idx="2"/>
          </p:cNvCxnSpPr>
          <p:nvPr/>
        </p:nvCxnSpPr>
        <p:spPr>
          <a:xfrm flipV="1">
            <a:off x="4150064" y="502596"/>
            <a:ext cx="45100" cy="3102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894545" y="702603"/>
            <a:ext cx="20166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94545" y="933424"/>
            <a:ext cx="20166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142414" y="568490"/>
            <a:ext cx="364779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 err="1"/>
              <a:t>GrFN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107540" y="814711"/>
            <a:ext cx="471253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/>
              <a:t>lambdas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400654" y="1380427"/>
            <a:ext cx="324083" cy="19892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688496" y="1380427"/>
            <a:ext cx="106471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:  Third-party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670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50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Adarsh Pyarelal</cp:lastModifiedBy>
  <cp:revision>21</cp:revision>
  <dcterms:created xsi:type="dcterms:W3CDTF">2019-03-22T16:09:54Z</dcterms:created>
  <dcterms:modified xsi:type="dcterms:W3CDTF">2019-03-31T16:55:27Z</dcterms:modified>
</cp:coreProperties>
</file>