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634" r:id="rId3"/>
    <p:sldId id="637" r:id="rId4"/>
    <p:sldId id="636" r:id="rId5"/>
    <p:sldId id="641" r:id="rId6"/>
    <p:sldId id="638" r:id="rId7"/>
    <p:sldId id="639" r:id="rId8"/>
    <p:sldId id="640" r:id="rId9"/>
    <p:sldId id="642" r:id="rId10"/>
    <p:sldId id="631" r:id="rId11"/>
    <p:sldId id="619" r:id="rId12"/>
    <p:sldId id="635" r:id="rId13"/>
    <p:sldId id="633" r:id="rId14"/>
    <p:sldId id="644" r:id="rId15"/>
    <p:sldId id="632" r:id="rId16"/>
    <p:sldId id="645" r:id="rId17"/>
    <p:sldId id="643" r:id="rId18"/>
    <p:sldId id="646" r:id="rId19"/>
    <p:sldId id="64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2" d="100"/>
          <a:sy n="102" d="100"/>
        </p:scale>
        <p:origin x="19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F5650-6B6F-3D42-9402-6731370CA2D4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9D9F5-86DA-A04B-BDC1-E047733BF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2272-690A-640C-5A6D-53565D25E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7C21C6-DFEB-1C54-F7B9-A968BB2E31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242BF-20E8-DA70-8864-7ED299FE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98EAC-C9C6-EEC4-472A-4A5DFFB2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6E951-1772-8733-2FF7-8D739FFA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04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FC28-27D2-D4CF-FAD2-11D7755BF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C57328-DB75-60CE-87EB-EFE2E1E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75FA8-2CEF-1766-6A77-4B9C851C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A7793-0C06-4BD5-27FD-B65B8DA7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DE0D8-2E9D-A79E-2546-CFB0913E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3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55E84C-59EB-7508-BE51-AAFF902426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15878-107A-DB51-E985-5223E1649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DCDD3-66C8-64F8-50F5-B57429AB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34AC-FA44-1880-4C97-AF90EC82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7C58-7DBF-918E-61A4-EA750AA7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FF39-B7F7-D3AD-FBDD-A32997D6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5255-82CD-A236-9706-5298693E0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79966-8528-3557-6F7A-92FBF742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95FCF-5351-FD96-AF3B-457195814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0DE2-C43D-CDC2-C77D-A16C94510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31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3A16-C78F-BE9F-9AED-98A047AE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B4FCF-6D3D-9866-5CA8-BF15407BE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2D23-E9AC-7647-6C6B-6FCA7CF3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1F5D4-0D55-2B46-B748-AF943D65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A137E-4EC7-FBAA-23E0-B50BDAAA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4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F9E6-964C-764F-F3CC-80F073B54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FEB9A-8BBE-E0ED-4DC9-5BE853339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C7445-C9F2-1588-214E-75EB31DEC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99398-7B67-754C-204E-0A89CEF1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0B904-F424-8F92-A0DE-20124BA7C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15A06-E7EA-1F8E-7C5A-DD7E0D13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8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B791-3590-B35C-93CA-61DCF6B2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3105D-6150-AA16-6F86-F5B0A0C79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18448-72B1-955F-81C8-91249AC5E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EEA8CA-BE5D-CA8F-E9E9-66A553901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70DBE-9174-E800-4778-765EBA938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DDDB02-F1B2-82A7-CDD5-0D3920E8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A734C-266F-D32D-9065-D05E0912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47B6F-A6B6-5C1F-516A-70962E114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74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6938-8D96-24A5-43AB-DDCBD88C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1DD6FC-26EA-0FE6-29C4-ED5C483C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EF140F-C54E-A1B2-D381-A782F176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90981-7116-3ED4-65AF-15D4DD368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60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857B2-DF89-E02F-80BD-449F6815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D00B9-AF2A-1CAB-6705-47B548C3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50533-1B2A-4B48-BB4F-895894F48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79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E324-97B9-B8B0-48F1-796ACCB27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35AB-6589-4E7A-7EDB-7373899B3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56E04-C803-66EB-CAA0-382D9D796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8FDECA-4FDD-C8A7-0CF3-272C18C2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E8423-CBF9-D258-7B6E-6B663DC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F1717-ADBA-BAA4-85BB-87C20DE8F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3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1C5A-7AED-AB6D-0285-C8890218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A2BF7-7CAE-BB70-C911-36E5D3281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1B692-A994-7ED7-DBFF-6EA47EDA6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607D6-BEA0-98D5-0DA6-98998BA44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CC9-0204-D843-8CC7-FA129E91F094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50900-94AC-3A42-4DCB-344A9188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660E6-2814-BC89-8ED6-BEEFC97D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9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1E17C7-0B55-3CA8-2A92-AD281BDF3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181989-8A33-2138-84C2-D66FC925B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B9BD4-D6CC-48E8-A81E-07EA16768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8CC9-0204-D843-8CC7-FA129E91F094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928DF-216E-195E-C503-DD92AFF43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AF5BE-DDB5-5F71-65E9-DDEBD150E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28815-4257-8441-B7F2-71A2FC957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35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70B5-B0E6-FAD3-015D-C96E772BC4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Inverse Optimal Control of Linearly-Solvable Markov Decision Processes with Human Takeover Events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2AD47-C4D0-D0A5-90F6-D5EB7EF646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Loren Rieffer-Champlin</a:t>
            </a:r>
          </a:p>
        </p:txBody>
      </p:sp>
    </p:spTree>
    <p:extLst>
      <p:ext uri="{BB962C8B-B14F-4D97-AF65-F5344CB8AC3E}">
        <p14:creationId xmlns:p14="http://schemas.microsoft.com/office/powerpoint/2010/main" val="360162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>
            <a:extLst>
              <a:ext uri="{FF2B5EF4-FFF2-40B4-BE49-F238E27FC236}">
                <a16:creationId xmlns:a16="http://schemas.microsoft.com/office/drawing/2014/main" id="{BF1515B1-F39B-0F7A-D079-AF8BD4B79286}"/>
              </a:ext>
            </a:extLst>
          </p:cNvPr>
          <p:cNvSpPr/>
          <p:nvPr/>
        </p:nvSpPr>
        <p:spPr>
          <a:xfrm>
            <a:off x="3708896" y="2557528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B729193-CD00-72BF-3CD0-31E2DC7C1FD9}"/>
              </a:ext>
            </a:extLst>
          </p:cNvPr>
          <p:cNvSpPr/>
          <p:nvPr/>
        </p:nvSpPr>
        <p:spPr>
          <a:xfrm>
            <a:off x="5926680" y="2876026"/>
            <a:ext cx="152229" cy="14423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09FCFE-E532-671F-E248-BA3844B2337F}"/>
              </a:ext>
            </a:extLst>
          </p:cNvPr>
          <p:cNvCxnSpPr>
            <a:cxnSpLocks/>
          </p:cNvCxnSpPr>
          <p:nvPr/>
        </p:nvCxnSpPr>
        <p:spPr>
          <a:xfrm flipH="1" flipV="1">
            <a:off x="3838831" y="2638026"/>
            <a:ext cx="2163963" cy="33962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08BB507-0DC5-06D7-9711-E72A2702730E}"/>
              </a:ext>
            </a:extLst>
          </p:cNvPr>
          <p:cNvSpPr/>
          <p:nvPr/>
        </p:nvSpPr>
        <p:spPr>
          <a:xfrm>
            <a:off x="3963274" y="318207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9EC4D7-8783-D5C0-9620-227CA7031D6C}"/>
              </a:ext>
            </a:extLst>
          </p:cNvPr>
          <p:cNvSpPr/>
          <p:nvPr/>
        </p:nvSpPr>
        <p:spPr>
          <a:xfrm>
            <a:off x="4208261" y="3396779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6CA3C1-6FE4-014A-6E2E-2B6427BF92EC}"/>
              </a:ext>
            </a:extLst>
          </p:cNvPr>
          <p:cNvSpPr/>
          <p:nvPr/>
        </p:nvSpPr>
        <p:spPr>
          <a:xfrm>
            <a:off x="4696283" y="1607581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91C0257-D41E-6A38-A07C-5D5F929FF661}"/>
              </a:ext>
            </a:extLst>
          </p:cNvPr>
          <p:cNvSpPr/>
          <p:nvPr/>
        </p:nvSpPr>
        <p:spPr>
          <a:xfrm>
            <a:off x="4362374" y="377692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6F4BEEC-CB26-C3C6-F666-6585F42A65C9}"/>
              </a:ext>
            </a:extLst>
          </p:cNvPr>
          <p:cNvSpPr/>
          <p:nvPr/>
        </p:nvSpPr>
        <p:spPr>
          <a:xfrm>
            <a:off x="4285317" y="1914094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059DB4-5902-48C6-9442-497E0633997E}"/>
              </a:ext>
            </a:extLst>
          </p:cNvPr>
          <p:cNvSpPr/>
          <p:nvPr/>
        </p:nvSpPr>
        <p:spPr>
          <a:xfrm>
            <a:off x="4696283" y="3853978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BB711B-3B4F-1DC6-2BC6-132DB40806C9}"/>
              </a:ext>
            </a:extLst>
          </p:cNvPr>
          <p:cNvSpPr/>
          <p:nvPr/>
        </p:nvSpPr>
        <p:spPr>
          <a:xfrm>
            <a:off x="4869231" y="4196056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EC61DE6-F973-ADB3-EF9A-C93F9C6633B5}"/>
              </a:ext>
            </a:extLst>
          </p:cNvPr>
          <p:cNvSpPr/>
          <p:nvPr/>
        </p:nvSpPr>
        <p:spPr>
          <a:xfrm>
            <a:off x="6944612" y="4055641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25387E0-00AE-CEC1-65D5-C62F88E6B77B}"/>
              </a:ext>
            </a:extLst>
          </p:cNvPr>
          <p:cNvSpPr/>
          <p:nvPr/>
        </p:nvSpPr>
        <p:spPr>
          <a:xfrm>
            <a:off x="6687757" y="438652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9394077-60CF-A5E1-9143-6AA923A41C07}"/>
              </a:ext>
            </a:extLst>
          </p:cNvPr>
          <p:cNvSpPr/>
          <p:nvPr/>
        </p:nvSpPr>
        <p:spPr>
          <a:xfrm>
            <a:off x="5516503" y="4463578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95758CD-76F1-C0B2-4C09-26E338F46904}"/>
              </a:ext>
            </a:extLst>
          </p:cNvPr>
          <p:cNvSpPr/>
          <p:nvPr/>
        </p:nvSpPr>
        <p:spPr>
          <a:xfrm>
            <a:off x="5926680" y="4350169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ADB0CF-8B7B-0AC1-575F-6373C6361069}"/>
              </a:ext>
            </a:extLst>
          </p:cNvPr>
          <p:cNvSpPr/>
          <p:nvPr/>
        </p:nvSpPr>
        <p:spPr>
          <a:xfrm>
            <a:off x="7182508" y="3675896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9B71A38-7ED0-04BE-067E-500433276A36}"/>
              </a:ext>
            </a:extLst>
          </p:cNvPr>
          <p:cNvSpPr/>
          <p:nvPr/>
        </p:nvSpPr>
        <p:spPr>
          <a:xfrm>
            <a:off x="7365851" y="3212895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8FC6C77-A626-FBA8-AB99-2AB0B438AB37}"/>
              </a:ext>
            </a:extLst>
          </p:cNvPr>
          <p:cNvSpPr/>
          <p:nvPr/>
        </p:nvSpPr>
        <p:spPr>
          <a:xfrm>
            <a:off x="7518010" y="2589413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290DCA7-CD71-CC20-9E7D-AE27CFAEC03F}"/>
              </a:ext>
            </a:extLst>
          </p:cNvPr>
          <p:cNvSpPr/>
          <p:nvPr/>
        </p:nvSpPr>
        <p:spPr>
          <a:xfrm>
            <a:off x="7458196" y="2951369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1BB82AD-50D2-C1B3-9B2F-AC82135D896E}"/>
              </a:ext>
            </a:extLst>
          </p:cNvPr>
          <p:cNvSpPr/>
          <p:nvPr/>
        </p:nvSpPr>
        <p:spPr>
          <a:xfrm>
            <a:off x="5214887" y="127262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2B13197-771B-93F8-1450-8CF069963EFA}"/>
              </a:ext>
            </a:extLst>
          </p:cNvPr>
          <p:cNvSpPr/>
          <p:nvPr/>
        </p:nvSpPr>
        <p:spPr>
          <a:xfrm>
            <a:off x="6250864" y="1342559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4C48302-6260-09D6-15DE-CC54DF379CB3}"/>
              </a:ext>
            </a:extLst>
          </p:cNvPr>
          <p:cNvSpPr/>
          <p:nvPr/>
        </p:nvSpPr>
        <p:spPr>
          <a:xfrm>
            <a:off x="6764451" y="1672482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428D4B2-B051-AE6F-BFC6-D9E3F13A1B4D}"/>
              </a:ext>
            </a:extLst>
          </p:cNvPr>
          <p:cNvSpPr/>
          <p:nvPr/>
        </p:nvSpPr>
        <p:spPr>
          <a:xfrm>
            <a:off x="7225074" y="2071850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CDAE46-1C56-559F-B7FB-07A650B32A9F}"/>
              </a:ext>
            </a:extLst>
          </p:cNvPr>
          <p:cNvSpPr/>
          <p:nvPr/>
        </p:nvSpPr>
        <p:spPr>
          <a:xfrm>
            <a:off x="5670616" y="1188446"/>
            <a:ext cx="154113" cy="15411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435F1B3-5CE9-A4FF-05E5-FDE9C3A318A1}"/>
              </a:ext>
            </a:extLst>
          </p:cNvPr>
          <p:cNvCxnSpPr>
            <a:cxnSpLocks/>
            <a:endCxn id="16" idx="5"/>
          </p:cNvCxnSpPr>
          <p:nvPr/>
        </p:nvCxnSpPr>
        <p:spPr>
          <a:xfrm flipH="1" flipV="1">
            <a:off x="4416861" y="2045638"/>
            <a:ext cx="1614292" cy="84853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82BF732-EB98-ACDC-D79F-7104F69CDD71}"/>
              </a:ext>
            </a:extLst>
          </p:cNvPr>
          <p:cNvCxnSpPr>
            <a:cxnSpLocks/>
            <a:stCxn id="28" idx="1"/>
            <a:endCxn id="14" idx="5"/>
          </p:cNvCxnSpPr>
          <p:nvPr/>
        </p:nvCxnSpPr>
        <p:spPr>
          <a:xfrm flipH="1" flipV="1">
            <a:off x="4827827" y="1739125"/>
            <a:ext cx="1121146" cy="115802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E87781-C07A-911A-561E-CB527D0BCCC9}"/>
              </a:ext>
            </a:extLst>
          </p:cNvPr>
          <p:cNvCxnSpPr>
            <a:cxnSpLocks/>
            <a:stCxn id="28" idx="0"/>
            <a:endCxn id="32" idx="5"/>
          </p:cNvCxnSpPr>
          <p:nvPr/>
        </p:nvCxnSpPr>
        <p:spPr>
          <a:xfrm flipH="1" flipV="1">
            <a:off x="5346431" y="1404166"/>
            <a:ext cx="656364" cy="147186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AD1C5E0-E491-F06B-3E58-CEF36EE0E16E}"/>
              </a:ext>
            </a:extLst>
          </p:cNvPr>
          <p:cNvCxnSpPr>
            <a:cxnSpLocks/>
            <a:stCxn id="28" idx="1"/>
            <a:endCxn id="37" idx="5"/>
          </p:cNvCxnSpPr>
          <p:nvPr/>
        </p:nvCxnSpPr>
        <p:spPr>
          <a:xfrm flipH="1" flipV="1">
            <a:off x="5802160" y="1319990"/>
            <a:ext cx="146813" cy="157715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15DC67-450A-31EA-DD28-FE79AABEB136}"/>
              </a:ext>
            </a:extLst>
          </p:cNvPr>
          <p:cNvCxnSpPr>
            <a:cxnSpLocks/>
            <a:stCxn id="28" idx="7"/>
            <a:endCxn id="34" idx="4"/>
          </p:cNvCxnSpPr>
          <p:nvPr/>
        </p:nvCxnSpPr>
        <p:spPr>
          <a:xfrm flipV="1">
            <a:off x="6056616" y="1496672"/>
            <a:ext cx="271305" cy="140047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936F33-AACC-F420-3534-05F427DFECBB}"/>
              </a:ext>
            </a:extLst>
          </p:cNvPr>
          <p:cNvCxnSpPr>
            <a:cxnSpLocks/>
            <a:stCxn id="28" idx="7"/>
            <a:endCxn id="35" idx="3"/>
          </p:cNvCxnSpPr>
          <p:nvPr/>
        </p:nvCxnSpPr>
        <p:spPr>
          <a:xfrm flipV="1">
            <a:off x="6056616" y="1804026"/>
            <a:ext cx="730404" cy="109312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C142B96-9250-653C-FF6B-C473098461B7}"/>
              </a:ext>
            </a:extLst>
          </p:cNvPr>
          <p:cNvCxnSpPr>
            <a:cxnSpLocks/>
            <a:stCxn id="28" idx="6"/>
            <a:endCxn id="36" idx="3"/>
          </p:cNvCxnSpPr>
          <p:nvPr/>
        </p:nvCxnSpPr>
        <p:spPr>
          <a:xfrm flipV="1">
            <a:off x="6078909" y="2203394"/>
            <a:ext cx="1168734" cy="7447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CE250F5-AF12-F704-E16C-6FB3694E59C9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6078909" y="2666470"/>
            <a:ext cx="1439101" cy="28167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BB00FF9-0900-579C-5B59-2ABFDF866822}"/>
              </a:ext>
            </a:extLst>
          </p:cNvPr>
          <p:cNvCxnSpPr>
            <a:cxnSpLocks/>
            <a:stCxn id="28" idx="5"/>
            <a:endCxn id="31" idx="2"/>
          </p:cNvCxnSpPr>
          <p:nvPr/>
        </p:nvCxnSpPr>
        <p:spPr>
          <a:xfrm>
            <a:off x="6056616" y="2999135"/>
            <a:ext cx="1401580" cy="2929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946259-EAAE-C901-700E-7DCE40AA4EED}"/>
              </a:ext>
            </a:extLst>
          </p:cNvPr>
          <p:cNvCxnSpPr>
            <a:cxnSpLocks/>
            <a:stCxn id="28" idx="4"/>
            <a:endCxn id="27" idx="2"/>
          </p:cNvCxnSpPr>
          <p:nvPr/>
        </p:nvCxnSpPr>
        <p:spPr>
          <a:xfrm>
            <a:off x="6002795" y="3020257"/>
            <a:ext cx="1363056" cy="26969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EEF61A1-2DF1-5395-A16D-EBF52DFE19F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022107" y="2986143"/>
            <a:ext cx="1182970" cy="71232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24D0E87-4213-B891-E998-7C55BF1C8B1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99081" y="2974205"/>
            <a:ext cx="968100" cy="11040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1FC4841-2981-BDD4-3F8F-34D8D12BC18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987797" y="2971225"/>
            <a:ext cx="722529" cy="143786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29425B9-070D-936B-E77F-AAB5DBACBB9D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4127528" y="2948142"/>
            <a:ext cx="1799152" cy="28751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B337A4-2941-0B8A-457C-4740ED2AE882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4340351" y="2999135"/>
            <a:ext cx="1608622" cy="441348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F77D59B-E5F2-8ABE-0ABD-C1552F4E2C4D}"/>
              </a:ext>
            </a:extLst>
          </p:cNvPr>
          <p:cNvCxnSpPr>
            <a:cxnSpLocks/>
            <a:stCxn id="28" idx="3"/>
            <a:endCxn id="15" idx="7"/>
          </p:cNvCxnSpPr>
          <p:nvPr/>
        </p:nvCxnSpPr>
        <p:spPr>
          <a:xfrm flipH="1">
            <a:off x="4493918" y="2999135"/>
            <a:ext cx="1455055" cy="80035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D7A121A-CF54-F224-7406-79D3962BEF03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4830771" y="2999135"/>
            <a:ext cx="1118202" cy="889326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5849737-82F7-FC34-C04B-152ED600DCEE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5006759" y="2999135"/>
            <a:ext cx="942214" cy="124729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591DDAB-620D-1684-A84D-5BB0FD7B14F6}"/>
              </a:ext>
            </a:extLst>
          </p:cNvPr>
          <p:cNvCxnSpPr>
            <a:cxnSpLocks/>
            <a:stCxn id="28" idx="4"/>
            <a:endCxn id="21" idx="0"/>
          </p:cNvCxnSpPr>
          <p:nvPr/>
        </p:nvCxnSpPr>
        <p:spPr>
          <a:xfrm flipH="1">
            <a:off x="5593560" y="3020257"/>
            <a:ext cx="409235" cy="14433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DB548A1-1AA3-A812-949A-1940E3ED5E04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6002795" y="3020257"/>
            <a:ext cx="9788" cy="1364863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0A1B5F5-E093-35DC-4733-98AFD8451D15}"/>
              </a:ext>
            </a:extLst>
          </p:cNvPr>
          <p:cNvCxnSpPr/>
          <p:nvPr/>
        </p:nvCxnSpPr>
        <p:spPr>
          <a:xfrm flipV="1">
            <a:off x="3539659" y="1036564"/>
            <a:ext cx="0" cy="4119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EB9D03-15AE-D429-A483-4A500F0EBF7B}"/>
              </a:ext>
            </a:extLst>
          </p:cNvPr>
          <p:cNvCxnSpPr>
            <a:cxnSpLocks/>
          </p:cNvCxnSpPr>
          <p:nvPr/>
        </p:nvCxnSpPr>
        <p:spPr>
          <a:xfrm rot="5400000" flipV="1">
            <a:off x="5612154" y="3089155"/>
            <a:ext cx="0" cy="4119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C72B33F-8542-C7F9-6D11-8D98A323EF7A}"/>
              </a:ext>
            </a:extLst>
          </p:cNvPr>
          <p:cNvSpPr txBox="1"/>
          <p:nvPr/>
        </p:nvSpPr>
        <p:spPr>
          <a:xfrm>
            <a:off x="3552414" y="102634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181AE2-5924-BEF3-4D1C-A922EDD4F0C7}"/>
              </a:ext>
            </a:extLst>
          </p:cNvPr>
          <p:cNvSpPr txBox="1"/>
          <p:nvPr/>
        </p:nvSpPr>
        <p:spPr>
          <a:xfrm>
            <a:off x="7395786" y="477979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29259-A022-1B29-D9E0-F0A858E41A81}"/>
              </a:ext>
            </a:extLst>
          </p:cNvPr>
          <p:cNvSpPr txBox="1"/>
          <p:nvPr/>
        </p:nvSpPr>
        <p:spPr>
          <a:xfrm>
            <a:off x="4644030" y="135576"/>
            <a:ext cx="302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Space for Busy </a:t>
            </a:r>
            <a:r>
              <a:rPr lang="en-US" dirty="0" err="1"/>
              <a:t>Beeway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1342562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D084506-B51C-8A6C-D173-EB454D0CE202}"/>
              </a:ext>
            </a:extLst>
          </p:cNvPr>
          <p:cNvGrpSpPr/>
          <p:nvPr/>
        </p:nvGrpSpPr>
        <p:grpSpPr>
          <a:xfrm>
            <a:off x="2789549" y="649959"/>
            <a:ext cx="4132464" cy="4119937"/>
            <a:chOff x="3539659" y="1036564"/>
            <a:chExt cx="4132464" cy="4119937"/>
          </a:xfrm>
          <a:scene3d>
            <a:camera prst="orthographicFront">
              <a:rot lat="3570369" lon="19162805" rev="19434856"/>
            </a:camera>
            <a:lightRig rig="threePt" dir="t"/>
          </a:scene3d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1515B1-F39B-0F7A-D079-AF8BD4B79286}"/>
                </a:ext>
              </a:extLst>
            </p:cNvPr>
            <p:cNvSpPr/>
            <p:nvPr/>
          </p:nvSpPr>
          <p:spPr>
            <a:xfrm>
              <a:off x="3708896" y="2557528"/>
              <a:ext cx="152229" cy="144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B729193-CD00-72BF-3CD0-31E2DC7C1FD9}"/>
                </a:ext>
              </a:extLst>
            </p:cNvPr>
            <p:cNvSpPr/>
            <p:nvPr/>
          </p:nvSpPr>
          <p:spPr>
            <a:xfrm>
              <a:off x="5926680" y="2876026"/>
              <a:ext cx="152229" cy="144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09FCFE-E532-671F-E248-BA3844B233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8831" y="2638026"/>
              <a:ext cx="2163963" cy="339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8BB507-0DC5-06D7-9711-E72A2702730E}"/>
                </a:ext>
              </a:extLst>
            </p:cNvPr>
            <p:cNvSpPr/>
            <p:nvPr/>
          </p:nvSpPr>
          <p:spPr>
            <a:xfrm>
              <a:off x="3963274" y="318207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9EC4D7-8783-D5C0-9620-227CA7031D6C}"/>
                </a:ext>
              </a:extLst>
            </p:cNvPr>
            <p:cNvSpPr/>
            <p:nvPr/>
          </p:nvSpPr>
          <p:spPr>
            <a:xfrm>
              <a:off x="4208261" y="339677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6CA3C1-6FE4-014A-6E2E-2B6427BF92EC}"/>
                </a:ext>
              </a:extLst>
            </p:cNvPr>
            <p:cNvSpPr/>
            <p:nvPr/>
          </p:nvSpPr>
          <p:spPr>
            <a:xfrm>
              <a:off x="4696283" y="160758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1C0257-D41E-6A38-A07C-5D5F929FF661}"/>
                </a:ext>
              </a:extLst>
            </p:cNvPr>
            <p:cNvSpPr/>
            <p:nvPr/>
          </p:nvSpPr>
          <p:spPr>
            <a:xfrm>
              <a:off x="4362374" y="37769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F4BEEC-CB26-C3C6-F666-6585F42A65C9}"/>
                </a:ext>
              </a:extLst>
            </p:cNvPr>
            <p:cNvSpPr/>
            <p:nvPr/>
          </p:nvSpPr>
          <p:spPr>
            <a:xfrm>
              <a:off x="4285317" y="1914094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3059DB4-5902-48C6-9442-497E0633997E}"/>
                </a:ext>
              </a:extLst>
            </p:cNvPr>
            <p:cNvSpPr/>
            <p:nvPr/>
          </p:nvSpPr>
          <p:spPr>
            <a:xfrm>
              <a:off x="4696283" y="38539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BB711B-3B4F-1DC6-2BC6-132DB40806C9}"/>
                </a:ext>
              </a:extLst>
            </p:cNvPr>
            <p:cNvSpPr/>
            <p:nvPr/>
          </p:nvSpPr>
          <p:spPr>
            <a:xfrm>
              <a:off x="4869231" y="419605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C61DE6-F973-ADB3-EF9A-C93F9C6633B5}"/>
                </a:ext>
              </a:extLst>
            </p:cNvPr>
            <p:cNvSpPr/>
            <p:nvPr/>
          </p:nvSpPr>
          <p:spPr>
            <a:xfrm>
              <a:off x="6944612" y="405564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25387E0-00AE-CEC1-65D5-C62F88E6B77B}"/>
                </a:ext>
              </a:extLst>
            </p:cNvPr>
            <p:cNvSpPr/>
            <p:nvPr/>
          </p:nvSpPr>
          <p:spPr>
            <a:xfrm>
              <a:off x="6687757" y="43865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9394077-60CF-A5E1-9143-6AA923A41C07}"/>
                </a:ext>
              </a:extLst>
            </p:cNvPr>
            <p:cNvSpPr/>
            <p:nvPr/>
          </p:nvSpPr>
          <p:spPr>
            <a:xfrm>
              <a:off x="5516503" y="44635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95758CD-76F1-C0B2-4C09-26E338F46904}"/>
                </a:ext>
              </a:extLst>
            </p:cNvPr>
            <p:cNvSpPr/>
            <p:nvPr/>
          </p:nvSpPr>
          <p:spPr>
            <a:xfrm>
              <a:off x="5926680" y="43501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BADB0CF-8B7B-0AC1-575F-6373C6361069}"/>
                </a:ext>
              </a:extLst>
            </p:cNvPr>
            <p:cNvSpPr/>
            <p:nvPr/>
          </p:nvSpPr>
          <p:spPr>
            <a:xfrm>
              <a:off x="7182508" y="367589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9B71A38-7ED0-04BE-067E-500433276A36}"/>
                </a:ext>
              </a:extLst>
            </p:cNvPr>
            <p:cNvSpPr/>
            <p:nvPr/>
          </p:nvSpPr>
          <p:spPr>
            <a:xfrm>
              <a:off x="7365851" y="3212895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8FC6C77-A626-FBA8-AB99-2AB0B438AB37}"/>
                </a:ext>
              </a:extLst>
            </p:cNvPr>
            <p:cNvSpPr/>
            <p:nvPr/>
          </p:nvSpPr>
          <p:spPr>
            <a:xfrm>
              <a:off x="7518010" y="258941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90DCA7-CD71-CC20-9E7D-AE27CFAEC03F}"/>
                </a:ext>
              </a:extLst>
            </p:cNvPr>
            <p:cNvSpPr/>
            <p:nvPr/>
          </p:nvSpPr>
          <p:spPr>
            <a:xfrm>
              <a:off x="7458196" y="29513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1BB82AD-50D2-C1B3-9B2F-AC82135D896E}"/>
                </a:ext>
              </a:extLst>
            </p:cNvPr>
            <p:cNvSpPr/>
            <p:nvPr/>
          </p:nvSpPr>
          <p:spPr>
            <a:xfrm>
              <a:off x="5214887" y="12726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2B13197-771B-93F8-1450-8CF069963EFA}"/>
                </a:ext>
              </a:extLst>
            </p:cNvPr>
            <p:cNvSpPr/>
            <p:nvPr/>
          </p:nvSpPr>
          <p:spPr>
            <a:xfrm>
              <a:off x="6250864" y="134255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4C48302-6260-09D6-15DE-CC54DF379CB3}"/>
                </a:ext>
              </a:extLst>
            </p:cNvPr>
            <p:cNvSpPr/>
            <p:nvPr/>
          </p:nvSpPr>
          <p:spPr>
            <a:xfrm>
              <a:off x="6764451" y="167248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428D4B2-B051-AE6F-BFC6-D9E3F13A1B4D}"/>
                </a:ext>
              </a:extLst>
            </p:cNvPr>
            <p:cNvSpPr/>
            <p:nvPr/>
          </p:nvSpPr>
          <p:spPr>
            <a:xfrm>
              <a:off x="7225074" y="2071850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FCDAE46-1C56-559F-B7FB-07A650B32A9F}"/>
                </a:ext>
              </a:extLst>
            </p:cNvPr>
            <p:cNvSpPr/>
            <p:nvPr/>
          </p:nvSpPr>
          <p:spPr>
            <a:xfrm>
              <a:off x="5670616" y="118844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435F1B3-5CE9-A4FF-05E5-FDE9C3A318A1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 flipH="1" flipV="1">
              <a:off x="4416861" y="2045638"/>
              <a:ext cx="1614292" cy="84853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2BF732-EB98-ACDC-D79F-7104F69CDD71}"/>
                </a:ext>
              </a:extLst>
            </p:cNvPr>
            <p:cNvCxnSpPr>
              <a:cxnSpLocks/>
              <a:stCxn id="28" idx="1"/>
              <a:endCxn id="14" idx="5"/>
            </p:cNvCxnSpPr>
            <p:nvPr/>
          </p:nvCxnSpPr>
          <p:spPr>
            <a:xfrm flipH="1" flipV="1">
              <a:off x="4827827" y="1739125"/>
              <a:ext cx="1121146" cy="115802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8E87781-C07A-911A-561E-CB527D0BCCC9}"/>
                </a:ext>
              </a:extLst>
            </p:cNvPr>
            <p:cNvCxnSpPr>
              <a:cxnSpLocks/>
              <a:stCxn id="28" idx="0"/>
              <a:endCxn id="32" idx="5"/>
            </p:cNvCxnSpPr>
            <p:nvPr/>
          </p:nvCxnSpPr>
          <p:spPr>
            <a:xfrm flipH="1" flipV="1">
              <a:off x="5346431" y="1404166"/>
              <a:ext cx="656364" cy="147186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D1C5E0-E491-F06B-3E58-CEF36EE0E16E}"/>
                </a:ext>
              </a:extLst>
            </p:cNvPr>
            <p:cNvCxnSpPr>
              <a:cxnSpLocks/>
              <a:stCxn id="28" idx="1"/>
              <a:endCxn id="37" idx="5"/>
            </p:cNvCxnSpPr>
            <p:nvPr/>
          </p:nvCxnSpPr>
          <p:spPr>
            <a:xfrm flipH="1" flipV="1">
              <a:off x="5802160" y="1319990"/>
              <a:ext cx="146813" cy="157715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F15DC67-450A-31EA-DD28-FE79AABEB136}"/>
                </a:ext>
              </a:extLst>
            </p:cNvPr>
            <p:cNvCxnSpPr>
              <a:cxnSpLocks/>
              <a:stCxn id="28" idx="7"/>
              <a:endCxn id="34" idx="4"/>
            </p:cNvCxnSpPr>
            <p:nvPr/>
          </p:nvCxnSpPr>
          <p:spPr>
            <a:xfrm flipV="1">
              <a:off x="6056616" y="1496672"/>
              <a:ext cx="271305" cy="140047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0936F33-AACC-F420-3534-05F427DFECBB}"/>
                </a:ext>
              </a:extLst>
            </p:cNvPr>
            <p:cNvCxnSpPr>
              <a:cxnSpLocks/>
              <a:stCxn id="28" idx="7"/>
              <a:endCxn id="35" idx="3"/>
            </p:cNvCxnSpPr>
            <p:nvPr/>
          </p:nvCxnSpPr>
          <p:spPr>
            <a:xfrm flipV="1">
              <a:off x="6056616" y="1804026"/>
              <a:ext cx="730404" cy="109312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C142B96-9250-653C-FF6B-C473098461B7}"/>
                </a:ext>
              </a:extLst>
            </p:cNvPr>
            <p:cNvCxnSpPr>
              <a:cxnSpLocks/>
              <a:stCxn id="28" idx="6"/>
              <a:endCxn id="36" idx="3"/>
            </p:cNvCxnSpPr>
            <p:nvPr/>
          </p:nvCxnSpPr>
          <p:spPr>
            <a:xfrm flipV="1">
              <a:off x="6078909" y="2203394"/>
              <a:ext cx="1168734" cy="7447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CE250F5-AF12-F704-E16C-6FB3694E59C9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 flipV="1">
              <a:off x="6078909" y="2666470"/>
              <a:ext cx="1439101" cy="28167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BB00FF9-0900-579C-5B59-2ABFDF866822}"/>
                </a:ext>
              </a:extLst>
            </p:cNvPr>
            <p:cNvCxnSpPr>
              <a:cxnSpLocks/>
              <a:stCxn id="28" idx="5"/>
              <a:endCxn id="31" idx="2"/>
            </p:cNvCxnSpPr>
            <p:nvPr/>
          </p:nvCxnSpPr>
          <p:spPr>
            <a:xfrm>
              <a:off x="6056616" y="2999135"/>
              <a:ext cx="1401580" cy="2929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F946259-EAAE-C901-700E-7DCE40AA4EED}"/>
                </a:ext>
              </a:extLst>
            </p:cNvPr>
            <p:cNvCxnSpPr>
              <a:cxnSpLocks/>
              <a:stCxn id="28" idx="4"/>
              <a:endCxn id="27" idx="2"/>
            </p:cNvCxnSpPr>
            <p:nvPr/>
          </p:nvCxnSpPr>
          <p:spPr>
            <a:xfrm>
              <a:off x="6002795" y="3020257"/>
              <a:ext cx="1363056" cy="26969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EEF61A1-2DF1-5395-A16D-EBF52DFE19F9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6022107" y="2986143"/>
              <a:ext cx="1182970" cy="71232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24D0E87-4213-B891-E998-7C55BF1C8B1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5999081" y="2974205"/>
              <a:ext cx="968100" cy="110400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1FC4841-2981-BDD4-3F8F-34D8D12BC182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5987797" y="2971225"/>
              <a:ext cx="722529" cy="143786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29425B9-070D-936B-E77F-AAB5DBACBB9D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H="1">
              <a:off x="4127528" y="2948142"/>
              <a:ext cx="1799152" cy="28751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DB337A4-2941-0B8A-457C-4740ED2AE882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>
              <a:off x="4340351" y="2999135"/>
              <a:ext cx="1608622" cy="4413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F77D59B-E5F2-8ABE-0ABD-C1552F4E2C4D}"/>
                </a:ext>
              </a:extLst>
            </p:cNvPr>
            <p:cNvCxnSpPr>
              <a:cxnSpLocks/>
              <a:stCxn id="28" idx="3"/>
              <a:endCxn id="15" idx="7"/>
            </p:cNvCxnSpPr>
            <p:nvPr/>
          </p:nvCxnSpPr>
          <p:spPr>
            <a:xfrm flipH="1">
              <a:off x="4493918" y="2999135"/>
              <a:ext cx="1455055" cy="8003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D7A121A-CF54-F224-7406-79D3962BEF03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>
              <a:off x="4830771" y="2999135"/>
              <a:ext cx="1118202" cy="88932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5849737-82F7-FC34-C04B-152ED600DCEE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>
              <a:off x="5006759" y="2999135"/>
              <a:ext cx="942214" cy="124729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591DDAB-620D-1684-A84D-5BB0FD7B14F6}"/>
                </a:ext>
              </a:extLst>
            </p:cNvPr>
            <p:cNvCxnSpPr>
              <a:cxnSpLocks/>
              <a:stCxn id="28" idx="4"/>
              <a:endCxn id="21" idx="0"/>
            </p:cNvCxnSpPr>
            <p:nvPr/>
          </p:nvCxnSpPr>
          <p:spPr>
            <a:xfrm flipH="1">
              <a:off x="5593560" y="3020257"/>
              <a:ext cx="409235" cy="144332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DB548A1-1AA3-A812-949A-1940E3ED5E04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6002795" y="3020257"/>
              <a:ext cx="9788" cy="13648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0A1B5F5-E093-35DC-4733-98AFD8451D15}"/>
                </a:ext>
              </a:extLst>
            </p:cNvPr>
            <p:cNvCxnSpPr/>
            <p:nvPr/>
          </p:nvCxnSpPr>
          <p:spPr>
            <a:xfrm flipV="1">
              <a:off x="3539659" y="1036564"/>
              <a:ext cx="0" cy="41199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2EB9D03-15AE-D429-A483-4A500F0EBF7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12154" y="3089155"/>
              <a:ext cx="0" cy="41199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2" name="TextBox 151">
            <a:extLst>
              <a:ext uri="{FF2B5EF4-FFF2-40B4-BE49-F238E27FC236}">
                <a16:creationId xmlns:a16="http://schemas.microsoft.com/office/drawing/2014/main" id="{1E7D2505-AB1A-A13E-81E9-A8CA2E8C4CFD}"/>
              </a:ext>
            </a:extLst>
          </p:cNvPr>
          <p:cNvSpPr txBox="1"/>
          <p:nvPr/>
        </p:nvSpPr>
        <p:spPr>
          <a:xfrm>
            <a:off x="3445264" y="17928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93E0F7D-2306-CF6A-4E59-AB2016169E1D}"/>
              </a:ext>
            </a:extLst>
          </p:cNvPr>
          <p:cNvSpPr txBox="1"/>
          <p:nvPr/>
        </p:nvSpPr>
        <p:spPr>
          <a:xfrm>
            <a:off x="5915292" y="32354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C0465C05-F4E5-1D24-BAF9-F62382A294F3}"/>
              </a:ext>
            </a:extLst>
          </p:cNvPr>
          <p:cNvSpPr txBox="1"/>
          <p:nvPr/>
        </p:nvSpPr>
        <p:spPr>
          <a:xfrm>
            <a:off x="4644030" y="135576"/>
            <a:ext cx="302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Space for Busy </a:t>
            </a:r>
            <a:r>
              <a:rPr lang="en-US" dirty="0" err="1"/>
              <a:t>Beeway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066127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D084506-B51C-8A6C-D173-EB454D0CE202}"/>
              </a:ext>
            </a:extLst>
          </p:cNvPr>
          <p:cNvGrpSpPr/>
          <p:nvPr/>
        </p:nvGrpSpPr>
        <p:grpSpPr>
          <a:xfrm>
            <a:off x="2789549" y="649959"/>
            <a:ext cx="4132464" cy="4119937"/>
            <a:chOff x="3539659" y="1036564"/>
            <a:chExt cx="4132464" cy="4119937"/>
          </a:xfrm>
          <a:scene3d>
            <a:camera prst="orthographicFront">
              <a:rot lat="3570369" lon="19162805" rev="19434856"/>
            </a:camera>
            <a:lightRig rig="threePt" dir="t"/>
          </a:scene3d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1515B1-F39B-0F7A-D079-AF8BD4B79286}"/>
                </a:ext>
              </a:extLst>
            </p:cNvPr>
            <p:cNvSpPr/>
            <p:nvPr/>
          </p:nvSpPr>
          <p:spPr>
            <a:xfrm>
              <a:off x="3708896" y="2557528"/>
              <a:ext cx="152229" cy="144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B729193-CD00-72BF-3CD0-31E2DC7C1FD9}"/>
                </a:ext>
              </a:extLst>
            </p:cNvPr>
            <p:cNvSpPr/>
            <p:nvPr/>
          </p:nvSpPr>
          <p:spPr>
            <a:xfrm>
              <a:off x="5926680" y="2876026"/>
              <a:ext cx="152229" cy="144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09FCFE-E532-671F-E248-BA3844B233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8831" y="2638026"/>
              <a:ext cx="2163963" cy="339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8BB507-0DC5-06D7-9711-E72A2702730E}"/>
                </a:ext>
              </a:extLst>
            </p:cNvPr>
            <p:cNvSpPr/>
            <p:nvPr/>
          </p:nvSpPr>
          <p:spPr>
            <a:xfrm>
              <a:off x="3963274" y="318207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9EC4D7-8783-D5C0-9620-227CA7031D6C}"/>
                </a:ext>
              </a:extLst>
            </p:cNvPr>
            <p:cNvSpPr/>
            <p:nvPr/>
          </p:nvSpPr>
          <p:spPr>
            <a:xfrm>
              <a:off x="4208261" y="339677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6CA3C1-6FE4-014A-6E2E-2B6427BF92EC}"/>
                </a:ext>
              </a:extLst>
            </p:cNvPr>
            <p:cNvSpPr/>
            <p:nvPr/>
          </p:nvSpPr>
          <p:spPr>
            <a:xfrm>
              <a:off x="4696283" y="160758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1C0257-D41E-6A38-A07C-5D5F929FF661}"/>
                </a:ext>
              </a:extLst>
            </p:cNvPr>
            <p:cNvSpPr/>
            <p:nvPr/>
          </p:nvSpPr>
          <p:spPr>
            <a:xfrm>
              <a:off x="4362374" y="37769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F4BEEC-CB26-C3C6-F666-6585F42A65C9}"/>
                </a:ext>
              </a:extLst>
            </p:cNvPr>
            <p:cNvSpPr/>
            <p:nvPr/>
          </p:nvSpPr>
          <p:spPr>
            <a:xfrm>
              <a:off x="4285317" y="1914094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3059DB4-5902-48C6-9442-497E0633997E}"/>
                </a:ext>
              </a:extLst>
            </p:cNvPr>
            <p:cNvSpPr/>
            <p:nvPr/>
          </p:nvSpPr>
          <p:spPr>
            <a:xfrm>
              <a:off x="4696283" y="38539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BB711B-3B4F-1DC6-2BC6-132DB40806C9}"/>
                </a:ext>
              </a:extLst>
            </p:cNvPr>
            <p:cNvSpPr/>
            <p:nvPr/>
          </p:nvSpPr>
          <p:spPr>
            <a:xfrm>
              <a:off x="4869231" y="419605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C61DE6-F973-ADB3-EF9A-C93F9C6633B5}"/>
                </a:ext>
              </a:extLst>
            </p:cNvPr>
            <p:cNvSpPr/>
            <p:nvPr/>
          </p:nvSpPr>
          <p:spPr>
            <a:xfrm>
              <a:off x="6944612" y="405564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25387E0-00AE-CEC1-65D5-C62F88E6B77B}"/>
                </a:ext>
              </a:extLst>
            </p:cNvPr>
            <p:cNvSpPr/>
            <p:nvPr/>
          </p:nvSpPr>
          <p:spPr>
            <a:xfrm>
              <a:off x="6687757" y="43865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9394077-60CF-A5E1-9143-6AA923A41C07}"/>
                </a:ext>
              </a:extLst>
            </p:cNvPr>
            <p:cNvSpPr/>
            <p:nvPr/>
          </p:nvSpPr>
          <p:spPr>
            <a:xfrm>
              <a:off x="5516503" y="44635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95758CD-76F1-C0B2-4C09-26E338F46904}"/>
                </a:ext>
              </a:extLst>
            </p:cNvPr>
            <p:cNvSpPr/>
            <p:nvPr/>
          </p:nvSpPr>
          <p:spPr>
            <a:xfrm>
              <a:off x="5926680" y="43501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BADB0CF-8B7B-0AC1-575F-6373C6361069}"/>
                </a:ext>
              </a:extLst>
            </p:cNvPr>
            <p:cNvSpPr/>
            <p:nvPr/>
          </p:nvSpPr>
          <p:spPr>
            <a:xfrm>
              <a:off x="7182508" y="367589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9B71A38-7ED0-04BE-067E-500433276A36}"/>
                </a:ext>
              </a:extLst>
            </p:cNvPr>
            <p:cNvSpPr/>
            <p:nvPr/>
          </p:nvSpPr>
          <p:spPr>
            <a:xfrm>
              <a:off x="7365851" y="3212895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8FC6C77-A626-FBA8-AB99-2AB0B438AB37}"/>
                </a:ext>
              </a:extLst>
            </p:cNvPr>
            <p:cNvSpPr/>
            <p:nvPr/>
          </p:nvSpPr>
          <p:spPr>
            <a:xfrm>
              <a:off x="7518010" y="258941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90DCA7-CD71-CC20-9E7D-AE27CFAEC03F}"/>
                </a:ext>
              </a:extLst>
            </p:cNvPr>
            <p:cNvSpPr/>
            <p:nvPr/>
          </p:nvSpPr>
          <p:spPr>
            <a:xfrm>
              <a:off x="7458196" y="29513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1BB82AD-50D2-C1B3-9B2F-AC82135D896E}"/>
                </a:ext>
              </a:extLst>
            </p:cNvPr>
            <p:cNvSpPr/>
            <p:nvPr/>
          </p:nvSpPr>
          <p:spPr>
            <a:xfrm>
              <a:off x="5214887" y="12726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2B13197-771B-93F8-1450-8CF069963EFA}"/>
                </a:ext>
              </a:extLst>
            </p:cNvPr>
            <p:cNvSpPr/>
            <p:nvPr/>
          </p:nvSpPr>
          <p:spPr>
            <a:xfrm>
              <a:off x="6250864" y="134255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4C48302-6260-09D6-15DE-CC54DF379CB3}"/>
                </a:ext>
              </a:extLst>
            </p:cNvPr>
            <p:cNvSpPr/>
            <p:nvPr/>
          </p:nvSpPr>
          <p:spPr>
            <a:xfrm>
              <a:off x="6764451" y="167248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428D4B2-B051-AE6F-BFC6-D9E3F13A1B4D}"/>
                </a:ext>
              </a:extLst>
            </p:cNvPr>
            <p:cNvSpPr/>
            <p:nvPr/>
          </p:nvSpPr>
          <p:spPr>
            <a:xfrm>
              <a:off x="7225074" y="2071850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FCDAE46-1C56-559F-B7FB-07A650B32A9F}"/>
                </a:ext>
              </a:extLst>
            </p:cNvPr>
            <p:cNvSpPr/>
            <p:nvPr/>
          </p:nvSpPr>
          <p:spPr>
            <a:xfrm>
              <a:off x="5670616" y="118844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435F1B3-5CE9-A4FF-05E5-FDE9C3A318A1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 flipH="1" flipV="1">
              <a:off x="4416861" y="2045638"/>
              <a:ext cx="1614292" cy="84853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2BF732-EB98-ACDC-D79F-7104F69CDD71}"/>
                </a:ext>
              </a:extLst>
            </p:cNvPr>
            <p:cNvCxnSpPr>
              <a:cxnSpLocks/>
              <a:stCxn id="28" idx="1"/>
              <a:endCxn id="14" idx="5"/>
            </p:cNvCxnSpPr>
            <p:nvPr/>
          </p:nvCxnSpPr>
          <p:spPr>
            <a:xfrm flipH="1" flipV="1">
              <a:off x="4827827" y="1739125"/>
              <a:ext cx="1121146" cy="115802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8E87781-C07A-911A-561E-CB527D0BCCC9}"/>
                </a:ext>
              </a:extLst>
            </p:cNvPr>
            <p:cNvCxnSpPr>
              <a:cxnSpLocks/>
              <a:stCxn id="28" idx="0"/>
              <a:endCxn id="32" idx="5"/>
            </p:cNvCxnSpPr>
            <p:nvPr/>
          </p:nvCxnSpPr>
          <p:spPr>
            <a:xfrm flipH="1" flipV="1">
              <a:off x="5346431" y="1404166"/>
              <a:ext cx="656364" cy="147186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D1C5E0-E491-F06B-3E58-CEF36EE0E16E}"/>
                </a:ext>
              </a:extLst>
            </p:cNvPr>
            <p:cNvCxnSpPr>
              <a:cxnSpLocks/>
              <a:stCxn id="28" idx="1"/>
              <a:endCxn id="37" idx="5"/>
            </p:cNvCxnSpPr>
            <p:nvPr/>
          </p:nvCxnSpPr>
          <p:spPr>
            <a:xfrm flipH="1" flipV="1">
              <a:off x="5802160" y="1319990"/>
              <a:ext cx="146813" cy="157715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F15DC67-450A-31EA-DD28-FE79AABEB136}"/>
                </a:ext>
              </a:extLst>
            </p:cNvPr>
            <p:cNvCxnSpPr>
              <a:cxnSpLocks/>
              <a:stCxn id="28" idx="7"/>
              <a:endCxn id="34" idx="4"/>
            </p:cNvCxnSpPr>
            <p:nvPr/>
          </p:nvCxnSpPr>
          <p:spPr>
            <a:xfrm flipV="1">
              <a:off x="6056616" y="1496672"/>
              <a:ext cx="271305" cy="140047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0936F33-AACC-F420-3534-05F427DFECBB}"/>
                </a:ext>
              </a:extLst>
            </p:cNvPr>
            <p:cNvCxnSpPr>
              <a:cxnSpLocks/>
              <a:stCxn id="28" idx="7"/>
              <a:endCxn id="35" idx="3"/>
            </p:cNvCxnSpPr>
            <p:nvPr/>
          </p:nvCxnSpPr>
          <p:spPr>
            <a:xfrm flipV="1">
              <a:off x="6056616" y="1804026"/>
              <a:ext cx="730404" cy="109312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C142B96-9250-653C-FF6B-C473098461B7}"/>
                </a:ext>
              </a:extLst>
            </p:cNvPr>
            <p:cNvCxnSpPr>
              <a:cxnSpLocks/>
              <a:stCxn id="28" idx="6"/>
              <a:endCxn id="36" idx="3"/>
            </p:cNvCxnSpPr>
            <p:nvPr/>
          </p:nvCxnSpPr>
          <p:spPr>
            <a:xfrm flipV="1">
              <a:off x="6078909" y="2203394"/>
              <a:ext cx="1168734" cy="7447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CE250F5-AF12-F704-E16C-6FB3694E59C9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 flipV="1">
              <a:off x="6078909" y="2666470"/>
              <a:ext cx="1439101" cy="28167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BB00FF9-0900-579C-5B59-2ABFDF866822}"/>
                </a:ext>
              </a:extLst>
            </p:cNvPr>
            <p:cNvCxnSpPr>
              <a:cxnSpLocks/>
              <a:stCxn id="28" idx="5"/>
              <a:endCxn id="31" idx="2"/>
            </p:cNvCxnSpPr>
            <p:nvPr/>
          </p:nvCxnSpPr>
          <p:spPr>
            <a:xfrm>
              <a:off x="6056616" y="2999135"/>
              <a:ext cx="1401580" cy="2929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F946259-EAAE-C901-700E-7DCE40AA4EED}"/>
                </a:ext>
              </a:extLst>
            </p:cNvPr>
            <p:cNvCxnSpPr>
              <a:cxnSpLocks/>
              <a:stCxn id="28" idx="4"/>
              <a:endCxn id="27" idx="2"/>
            </p:cNvCxnSpPr>
            <p:nvPr/>
          </p:nvCxnSpPr>
          <p:spPr>
            <a:xfrm>
              <a:off x="6002795" y="3020257"/>
              <a:ext cx="1363056" cy="26969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EEF61A1-2DF1-5395-A16D-EBF52DFE19F9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6022107" y="2986143"/>
              <a:ext cx="1182970" cy="71232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24D0E87-4213-B891-E998-7C55BF1C8B1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5999081" y="2974205"/>
              <a:ext cx="968100" cy="110400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1FC4841-2981-BDD4-3F8F-34D8D12BC182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5987797" y="2971225"/>
              <a:ext cx="722529" cy="143786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29425B9-070D-936B-E77F-AAB5DBACBB9D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H="1">
              <a:off x="4127528" y="2948142"/>
              <a:ext cx="1799152" cy="28751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DB337A4-2941-0B8A-457C-4740ED2AE882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>
              <a:off x="4340351" y="2999135"/>
              <a:ext cx="1608622" cy="4413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F77D59B-E5F2-8ABE-0ABD-C1552F4E2C4D}"/>
                </a:ext>
              </a:extLst>
            </p:cNvPr>
            <p:cNvCxnSpPr>
              <a:cxnSpLocks/>
              <a:stCxn id="28" idx="3"/>
              <a:endCxn id="15" idx="7"/>
            </p:cNvCxnSpPr>
            <p:nvPr/>
          </p:nvCxnSpPr>
          <p:spPr>
            <a:xfrm flipH="1">
              <a:off x="4493918" y="2999135"/>
              <a:ext cx="1455055" cy="8003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D7A121A-CF54-F224-7406-79D3962BEF03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>
              <a:off x="4830771" y="2999135"/>
              <a:ext cx="1118202" cy="88932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5849737-82F7-FC34-C04B-152ED600DCEE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>
              <a:off x="5006759" y="2999135"/>
              <a:ext cx="942214" cy="124729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591DDAB-620D-1684-A84D-5BB0FD7B14F6}"/>
                </a:ext>
              </a:extLst>
            </p:cNvPr>
            <p:cNvCxnSpPr>
              <a:cxnSpLocks/>
              <a:stCxn id="28" idx="4"/>
              <a:endCxn id="21" idx="0"/>
            </p:cNvCxnSpPr>
            <p:nvPr/>
          </p:nvCxnSpPr>
          <p:spPr>
            <a:xfrm flipH="1">
              <a:off x="5593560" y="3020257"/>
              <a:ext cx="409235" cy="144332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DB548A1-1AA3-A812-949A-1940E3ED5E04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6002795" y="3020257"/>
              <a:ext cx="9788" cy="13648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0A1B5F5-E093-35DC-4733-98AFD8451D15}"/>
                </a:ext>
              </a:extLst>
            </p:cNvPr>
            <p:cNvCxnSpPr/>
            <p:nvPr/>
          </p:nvCxnSpPr>
          <p:spPr>
            <a:xfrm flipV="1">
              <a:off x="3539659" y="1036564"/>
              <a:ext cx="0" cy="41199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2EB9D03-15AE-D429-A483-4A500F0EBF7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12154" y="3089155"/>
              <a:ext cx="0" cy="41199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54D1BA8-F592-9073-5E5E-6DB2C28E5E24}"/>
              </a:ext>
            </a:extLst>
          </p:cNvPr>
          <p:cNvCxnSpPr/>
          <p:nvPr/>
        </p:nvCxnSpPr>
        <p:spPr>
          <a:xfrm>
            <a:off x="2290779" y="3545543"/>
            <a:ext cx="0" cy="217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E7D2505-AB1A-A13E-81E9-A8CA2E8C4CFD}"/>
              </a:ext>
            </a:extLst>
          </p:cNvPr>
          <p:cNvSpPr txBox="1"/>
          <p:nvPr/>
        </p:nvSpPr>
        <p:spPr>
          <a:xfrm>
            <a:off x="3445264" y="17928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93E0F7D-2306-CF6A-4E59-AB2016169E1D}"/>
              </a:ext>
            </a:extLst>
          </p:cNvPr>
          <p:cNvSpPr txBox="1"/>
          <p:nvPr/>
        </p:nvSpPr>
        <p:spPr>
          <a:xfrm>
            <a:off x="5915292" y="32354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738D55B-7F80-9AC9-8E64-02C5F73BD24D}"/>
              </a:ext>
            </a:extLst>
          </p:cNvPr>
          <p:cNvSpPr txBox="1"/>
          <p:nvPr/>
        </p:nvSpPr>
        <p:spPr>
          <a:xfrm rot="2111609">
            <a:off x="2191931" y="5765594"/>
            <a:ext cx="161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Control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2AE5B95-830A-D05B-FDCA-F88F79F3A1CE}"/>
              </a:ext>
            </a:extLst>
          </p:cNvPr>
          <p:cNvSpPr txBox="1"/>
          <p:nvPr/>
        </p:nvSpPr>
        <p:spPr>
          <a:xfrm>
            <a:off x="1903958" y="3391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6DDBB3B-B7EA-EA8F-FE6A-2213AB986728}"/>
              </a:ext>
            </a:extLst>
          </p:cNvPr>
          <p:cNvCxnSpPr/>
          <p:nvPr/>
        </p:nvCxnSpPr>
        <p:spPr>
          <a:xfrm>
            <a:off x="2170337" y="4910979"/>
            <a:ext cx="2477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DFFB2E1-2D6B-E8D5-9C8A-C91CA478DD6F}"/>
              </a:ext>
            </a:extLst>
          </p:cNvPr>
          <p:cNvSpPr txBox="1"/>
          <p:nvPr/>
        </p:nvSpPr>
        <p:spPr>
          <a:xfrm>
            <a:off x="1899995" y="4726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E455F-C894-C9A8-57AE-3240A37CC7F9}"/>
              </a:ext>
            </a:extLst>
          </p:cNvPr>
          <p:cNvSpPr txBox="1"/>
          <p:nvPr/>
        </p:nvSpPr>
        <p:spPr>
          <a:xfrm>
            <a:off x="4644030" y="135576"/>
            <a:ext cx="302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Space for Busy </a:t>
            </a:r>
            <a:r>
              <a:rPr lang="en-US" dirty="0" err="1"/>
              <a:t>Beeway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947693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D084506-B51C-8A6C-D173-EB454D0CE202}"/>
              </a:ext>
            </a:extLst>
          </p:cNvPr>
          <p:cNvGrpSpPr/>
          <p:nvPr/>
        </p:nvGrpSpPr>
        <p:grpSpPr>
          <a:xfrm>
            <a:off x="2789549" y="649959"/>
            <a:ext cx="4132464" cy="4119937"/>
            <a:chOff x="3539659" y="1036564"/>
            <a:chExt cx="4132464" cy="4119937"/>
          </a:xfrm>
          <a:scene3d>
            <a:camera prst="orthographicFront">
              <a:rot lat="3570369" lon="19162805" rev="19434856"/>
            </a:camera>
            <a:lightRig rig="threePt" dir="t"/>
          </a:scene3d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1515B1-F39B-0F7A-D079-AF8BD4B79286}"/>
                </a:ext>
              </a:extLst>
            </p:cNvPr>
            <p:cNvSpPr/>
            <p:nvPr/>
          </p:nvSpPr>
          <p:spPr>
            <a:xfrm>
              <a:off x="3708896" y="2557528"/>
              <a:ext cx="152229" cy="144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B729193-CD00-72BF-3CD0-31E2DC7C1FD9}"/>
                </a:ext>
              </a:extLst>
            </p:cNvPr>
            <p:cNvSpPr/>
            <p:nvPr/>
          </p:nvSpPr>
          <p:spPr>
            <a:xfrm>
              <a:off x="5926680" y="2876026"/>
              <a:ext cx="152229" cy="144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09FCFE-E532-671F-E248-BA3844B2337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8831" y="2638026"/>
              <a:ext cx="2163963" cy="339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08BB507-0DC5-06D7-9711-E72A2702730E}"/>
                </a:ext>
              </a:extLst>
            </p:cNvPr>
            <p:cNvSpPr/>
            <p:nvPr/>
          </p:nvSpPr>
          <p:spPr>
            <a:xfrm>
              <a:off x="3963274" y="318207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9EC4D7-8783-D5C0-9620-227CA7031D6C}"/>
                </a:ext>
              </a:extLst>
            </p:cNvPr>
            <p:cNvSpPr/>
            <p:nvPr/>
          </p:nvSpPr>
          <p:spPr>
            <a:xfrm>
              <a:off x="4208261" y="339677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06CA3C1-6FE4-014A-6E2E-2B6427BF92EC}"/>
                </a:ext>
              </a:extLst>
            </p:cNvPr>
            <p:cNvSpPr/>
            <p:nvPr/>
          </p:nvSpPr>
          <p:spPr>
            <a:xfrm>
              <a:off x="4696283" y="160758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1C0257-D41E-6A38-A07C-5D5F929FF661}"/>
                </a:ext>
              </a:extLst>
            </p:cNvPr>
            <p:cNvSpPr/>
            <p:nvPr/>
          </p:nvSpPr>
          <p:spPr>
            <a:xfrm>
              <a:off x="4362374" y="37769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F4BEEC-CB26-C3C6-F666-6585F42A65C9}"/>
                </a:ext>
              </a:extLst>
            </p:cNvPr>
            <p:cNvSpPr/>
            <p:nvPr/>
          </p:nvSpPr>
          <p:spPr>
            <a:xfrm>
              <a:off x="4285317" y="1914094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3059DB4-5902-48C6-9442-497E0633997E}"/>
                </a:ext>
              </a:extLst>
            </p:cNvPr>
            <p:cNvSpPr/>
            <p:nvPr/>
          </p:nvSpPr>
          <p:spPr>
            <a:xfrm>
              <a:off x="4696283" y="38539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5BB711B-3B4F-1DC6-2BC6-132DB40806C9}"/>
                </a:ext>
              </a:extLst>
            </p:cNvPr>
            <p:cNvSpPr/>
            <p:nvPr/>
          </p:nvSpPr>
          <p:spPr>
            <a:xfrm>
              <a:off x="4869231" y="419605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EC61DE6-F973-ADB3-EF9A-C93F9C6633B5}"/>
                </a:ext>
              </a:extLst>
            </p:cNvPr>
            <p:cNvSpPr/>
            <p:nvPr/>
          </p:nvSpPr>
          <p:spPr>
            <a:xfrm>
              <a:off x="6944612" y="405564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25387E0-00AE-CEC1-65D5-C62F88E6B77B}"/>
                </a:ext>
              </a:extLst>
            </p:cNvPr>
            <p:cNvSpPr/>
            <p:nvPr/>
          </p:nvSpPr>
          <p:spPr>
            <a:xfrm>
              <a:off x="6687757" y="43865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9394077-60CF-A5E1-9143-6AA923A41C07}"/>
                </a:ext>
              </a:extLst>
            </p:cNvPr>
            <p:cNvSpPr/>
            <p:nvPr/>
          </p:nvSpPr>
          <p:spPr>
            <a:xfrm>
              <a:off x="5516503" y="44635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95758CD-76F1-C0B2-4C09-26E338F46904}"/>
                </a:ext>
              </a:extLst>
            </p:cNvPr>
            <p:cNvSpPr/>
            <p:nvPr/>
          </p:nvSpPr>
          <p:spPr>
            <a:xfrm>
              <a:off x="5926680" y="43501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BADB0CF-8B7B-0AC1-575F-6373C6361069}"/>
                </a:ext>
              </a:extLst>
            </p:cNvPr>
            <p:cNvSpPr/>
            <p:nvPr/>
          </p:nvSpPr>
          <p:spPr>
            <a:xfrm>
              <a:off x="7182508" y="367589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9B71A38-7ED0-04BE-067E-500433276A36}"/>
                </a:ext>
              </a:extLst>
            </p:cNvPr>
            <p:cNvSpPr/>
            <p:nvPr/>
          </p:nvSpPr>
          <p:spPr>
            <a:xfrm>
              <a:off x="7365851" y="3212895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8FC6C77-A626-FBA8-AB99-2AB0B438AB37}"/>
                </a:ext>
              </a:extLst>
            </p:cNvPr>
            <p:cNvSpPr/>
            <p:nvPr/>
          </p:nvSpPr>
          <p:spPr>
            <a:xfrm>
              <a:off x="7518010" y="258941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290DCA7-CD71-CC20-9E7D-AE27CFAEC03F}"/>
                </a:ext>
              </a:extLst>
            </p:cNvPr>
            <p:cNvSpPr/>
            <p:nvPr/>
          </p:nvSpPr>
          <p:spPr>
            <a:xfrm>
              <a:off x="7458196" y="29513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1BB82AD-50D2-C1B3-9B2F-AC82135D896E}"/>
                </a:ext>
              </a:extLst>
            </p:cNvPr>
            <p:cNvSpPr/>
            <p:nvPr/>
          </p:nvSpPr>
          <p:spPr>
            <a:xfrm>
              <a:off x="5214887" y="12726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2B13197-771B-93F8-1450-8CF069963EFA}"/>
                </a:ext>
              </a:extLst>
            </p:cNvPr>
            <p:cNvSpPr/>
            <p:nvPr/>
          </p:nvSpPr>
          <p:spPr>
            <a:xfrm>
              <a:off x="6250864" y="134255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4C48302-6260-09D6-15DE-CC54DF379CB3}"/>
                </a:ext>
              </a:extLst>
            </p:cNvPr>
            <p:cNvSpPr/>
            <p:nvPr/>
          </p:nvSpPr>
          <p:spPr>
            <a:xfrm>
              <a:off x="6764451" y="167248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428D4B2-B051-AE6F-BFC6-D9E3F13A1B4D}"/>
                </a:ext>
              </a:extLst>
            </p:cNvPr>
            <p:cNvSpPr/>
            <p:nvPr/>
          </p:nvSpPr>
          <p:spPr>
            <a:xfrm>
              <a:off x="7225074" y="2071850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FCDAE46-1C56-559F-B7FB-07A650B32A9F}"/>
                </a:ext>
              </a:extLst>
            </p:cNvPr>
            <p:cNvSpPr/>
            <p:nvPr/>
          </p:nvSpPr>
          <p:spPr>
            <a:xfrm>
              <a:off x="5670616" y="118844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435F1B3-5CE9-A4FF-05E5-FDE9C3A318A1}"/>
                </a:ext>
              </a:extLst>
            </p:cNvPr>
            <p:cNvCxnSpPr>
              <a:cxnSpLocks/>
              <a:endCxn id="16" idx="5"/>
            </p:cNvCxnSpPr>
            <p:nvPr/>
          </p:nvCxnSpPr>
          <p:spPr>
            <a:xfrm flipH="1" flipV="1">
              <a:off x="4416861" y="2045638"/>
              <a:ext cx="1614292" cy="84853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2BF732-EB98-ACDC-D79F-7104F69CDD71}"/>
                </a:ext>
              </a:extLst>
            </p:cNvPr>
            <p:cNvCxnSpPr>
              <a:cxnSpLocks/>
              <a:stCxn id="28" idx="1"/>
              <a:endCxn id="14" idx="5"/>
            </p:cNvCxnSpPr>
            <p:nvPr/>
          </p:nvCxnSpPr>
          <p:spPr>
            <a:xfrm flipH="1" flipV="1">
              <a:off x="4827827" y="1739125"/>
              <a:ext cx="1121146" cy="115802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8E87781-C07A-911A-561E-CB527D0BCCC9}"/>
                </a:ext>
              </a:extLst>
            </p:cNvPr>
            <p:cNvCxnSpPr>
              <a:cxnSpLocks/>
              <a:stCxn id="28" idx="0"/>
              <a:endCxn id="32" idx="5"/>
            </p:cNvCxnSpPr>
            <p:nvPr/>
          </p:nvCxnSpPr>
          <p:spPr>
            <a:xfrm flipH="1" flipV="1">
              <a:off x="5346431" y="1404166"/>
              <a:ext cx="656364" cy="1471860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D1C5E0-E491-F06B-3E58-CEF36EE0E16E}"/>
                </a:ext>
              </a:extLst>
            </p:cNvPr>
            <p:cNvCxnSpPr>
              <a:cxnSpLocks/>
              <a:stCxn id="28" idx="1"/>
              <a:endCxn id="37" idx="5"/>
            </p:cNvCxnSpPr>
            <p:nvPr/>
          </p:nvCxnSpPr>
          <p:spPr>
            <a:xfrm flipH="1" flipV="1">
              <a:off x="5802160" y="1319990"/>
              <a:ext cx="146813" cy="157715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F15DC67-450A-31EA-DD28-FE79AABEB136}"/>
                </a:ext>
              </a:extLst>
            </p:cNvPr>
            <p:cNvCxnSpPr>
              <a:cxnSpLocks/>
              <a:stCxn id="28" idx="7"/>
              <a:endCxn id="34" idx="4"/>
            </p:cNvCxnSpPr>
            <p:nvPr/>
          </p:nvCxnSpPr>
          <p:spPr>
            <a:xfrm flipV="1">
              <a:off x="6056616" y="1496672"/>
              <a:ext cx="271305" cy="140047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0936F33-AACC-F420-3534-05F427DFECBB}"/>
                </a:ext>
              </a:extLst>
            </p:cNvPr>
            <p:cNvCxnSpPr>
              <a:cxnSpLocks/>
              <a:stCxn id="28" idx="7"/>
              <a:endCxn id="35" idx="3"/>
            </p:cNvCxnSpPr>
            <p:nvPr/>
          </p:nvCxnSpPr>
          <p:spPr>
            <a:xfrm flipV="1">
              <a:off x="6056616" y="1804026"/>
              <a:ext cx="730404" cy="109312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C142B96-9250-653C-FF6B-C473098461B7}"/>
                </a:ext>
              </a:extLst>
            </p:cNvPr>
            <p:cNvCxnSpPr>
              <a:cxnSpLocks/>
              <a:stCxn id="28" idx="6"/>
              <a:endCxn id="36" idx="3"/>
            </p:cNvCxnSpPr>
            <p:nvPr/>
          </p:nvCxnSpPr>
          <p:spPr>
            <a:xfrm flipV="1">
              <a:off x="6078909" y="2203394"/>
              <a:ext cx="1168734" cy="7447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CE250F5-AF12-F704-E16C-6FB3694E59C9}"/>
                </a:ext>
              </a:extLst>
            </p:cNvPr>
            <p:cNvCxnSpPr>
              <a:cxnSpLocks/>
              <a:stCxn id="28" idx="6"/>
              <a:endCxn id="29" idx="2"/>
            </p:cNvCxnSpPr>
            <p:nvPr/>
          </p:nvCxnSpPr>
          <p:spPr>
            <a:xfrm flipV="1">
              <a:off x="6078909" y="2666470"/>
              <a:ext cx="1439101" cy="28167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BB00FF9-0900-579C-5B59-2ABFDF866822}"/>
                </a:ext>
              </a:extLst>
            </p:cNvPr>
            <p:cNvCxnSpPr>
              <a:cxnSpLocks/>
              <a:stCxn id="28" idx="5"/>
              <a:endCxn id="31" idx="2"/>
            </p:cNvCxnSpPr>
            <p:nvPr/>
          </p:nvCxnSpPr>
          <p:spPr>
            <a:xfrm>
              <a:off x="6056616" y="2999135"/>
              <a:ext cx="1401580" cy="2929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F946259-EAAE-C901-700E-7DCE40AA4EED}"/>
                </a:ext>
              </a:extLst>
            </p:cNvPr>
            <p:cNvCxnSpPr>
              <a:cxnSpLocks/>
              <a:stCxn id="28" idx="4"/>
              <a:endCxn id="27" idx="2"/>
            </p:cNvCxnSpPr>
            <p:nvPr/>
          </p:nvCxnSpPr>
          <p:spPr>
            <a:xfrm>
              <a:off x="6002795" y="3020257"/>
              <a:ext cx="1363056" cy="26969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EEF61A1-2DF1-5395-A16D-EBF52DFE19F9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>
              <a:off x="6022107" y="2986143"/>
              <a:ext cx="1182970" cy="712322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24D0E87-4213-B891-E998-7C55BF1C8B1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5999081" y="2974205"/>
              <a:ext cx="968100" cy="110400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41FC4841-2981-BDD4-3F8F-34D8D12BC182}"/>
                </a:ext>
              </a:extLst>
            </p:cNvPr>
            <p:cNvCxnSpPr>
              <a:cxnSpLocks/>
              <a:endCxn id="20" idx="1"/>
            </p:cNvCxnSpPr>
            <p:nvPr/>
          </p:nvCxnSpPr>
          <p:spPr>
            <a:xfrm>
              <a:off x="5987797" y="2971225"/>
              <a:ext cx="722529" cy="143786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29425B9-070D-936B-E77F-AAB5DBACBB9D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H="1">
              <a:off x="4127528" y="2948142"/>
              <a:ext cx="1799152" cy="28751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FDB337A4-2941-0B8A-457C-4740ED2AE882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>
              <a:off x="4340351" y="2999135"/>
              <a:ext cx="1608622" cy="441348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F77D59B-E5F2-8ABE-0ABD-C1552F4E2C4D}"/>
                </a:ext>
              </a:extLst>
            </p:cNvPr>
            <p:cNvCxnSpPr>
              <a:cxnSpLocks/>
              <a:stCxn id="28" idx="3"/>
              <a:endCxn id="15" idx="7"/>
            </p:cNvCxnSpPr>
            <p:nvPr/>
          </p:nvCxnSpPr>
          <p:spPr>
            <a:xfrm flipH="1">
              <a:off x="4493918" y="2999135"/>
              <a:ext cx="1455055" cy="80035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D7A121A-CF54-F224-7406-79D3962BEF03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>
              <a:off x="4830771" y="2999135"/>
              <a:ext cx="1118202" cy="889326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5849737-82F7-FC34-C04B-152ED600DCEE}"/>
                </a:ext>
              </a:extLst>
            </p:cNvPr>
            <p:cNvCxnSpPr>
              <a:cxnSpLocks/>
              <a:stCxn id="28" idx="3"/>
            </p:cNvCxnSpPr>
            <p:nvPr/>
          </p:nvCxnSpPr>
          <p:spPr>
            <a:xfrm flipH="1">
              <a:off x="5006759" y="2999135"/>
              <a:ext cx="942214" cy="1247295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E591DDAB-620D-1684-A84D-5BB0FD7B14F6}"/>
                </a:ext>
              </a:extLst>
            </p:cNvPr>
            <p:cNvCxnSpPr>
              <a:cxnSpLocks/>
              <a:stCxn id="28" idx="4"/>
              <a:endCxn id="21" idx="0"/>
            </p:cNvCxnSpPr>
            <p:nvPr/>
          </p:nvCxnSpPr>
          <p:spPr>
            <a:xfrm flipH="1">
              <a:off x="5593560" y="3020257"/>
              <a:ext cx="409235" cy="1443321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FDB548A1-1AA3-A812-949A-1940E3ED5E04}"/>
                </a:ext>
              </a:extLst>
            </p:cNvPr>
            <p:cNvCxnSpPr>
              <a:cxnSpLocks/>
              <a:stCxn id="28" idx="4"/>
            </p:cNvCxnSpPr>
            <p:nvPr/>
          </p:nvCxnSpPr>
          <p:spPr>
            <a:xfrm>
              <a:off x="6002795" y="3020257"/>
              <a:ext cx="9788" cy="1364863"/>
            </a:xfrm>
            <a:prstGeom prst="straightConnector1">
              <a:avLst/>
            </a:prstGeom>
            <a:ln w="28575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0A1B5F5-E093-35DC-4733-98AFD8451D15}"/>
                </a:ext>
              </a:extLst>
            </p:cNvPr>
            <p:cNvCxnSpPr/>
            <p:nvPr/>
          </p:nvCxnSpPr>
          <p:spPr>
            <a:xfrm flipV="1">
              <a:off x="3539659" y="1036564"/>
              <a:ext cx="0" cy="41199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2EB9D03-15AE-D429-A483-4A500F0EBF7B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612154" y="3089155"/>
              <a:ext cx="0" cy="41199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ED31A8B-DE3D-2119-4EBD-4D8E724FABF1}"/>
              </a:ext>
            </a:extLst>
          </p:cNvPr>
          <p:cNvGrpSpPr/>
          <p:nvPr/>
        </p:nvGrpSpPr>
        <p:grpSpPr>
          <a:xfrm>
            <a:off x="3005142" y="3071000"/>
            <a:ext cx="3963227" cy="3429245"/>
            <a:chOff x="7969824" y="1340846"/>
            <a:chExt cx="3963227" cy="3429245"/>
          </a:xfrm>
          <a:scene3d>
            <a:camera prst="orthographicFront">
              <a:rot lat="3570000" lon="19164000" rev="19434000"/>
            </a:camera>
            <a:lightRig rig="threePt" dir="t"/>
          </a:scene3d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594B29-DB6C-7B1E-786D-CEF3F8BB1507}"/>
                </a:ext>
              </a:extLst>
            </p:cNvPr>
            <p:cNvSpPr/>
            <p:nvPr/>
          </p:nvSpPr>
          <p:spPr>
            <a:xfrm>
              <a:off x="7969824" y="2709928"/>
              <a:ext cx="152229" cy="1442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36FF377-D8FB-E57D-68BB-153E16794C43}"/>
                </a:ext>
              </a:extLst>
            </p:cNvPr>
            <p:cNvSpPr/>
            <p:nvPr/>
          </p:nvSpPr>
          <p:spPr>
            <a:xfrm>
              <a:off x="8224202" y="333447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DE70053-8931-BEBE-0C3E-4C277702D983}"/>
                </a:ext>
              </a:extLst>
            </p:cNvPr>
            <p:cNvSpPr/>
            <p:nvPr/>
          </p:nvSpPr>
          <p:spPr>
            <a:xfrm>
              <a:off x="8469189" y="354917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AE8DEB9-79ED-9861-8635-325107FBB4CF}"/>
                </a:ext>
              </a:extLst>
            </p:cNvPr>
            <p:cNvSpPr/>
            <p:nvPr/>
          </p:nvSpPr>
          <p:spPr>
            <a:xfrm>
              <a:off x="8957211" y="175998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609B53-FFB2-347E-FB0A-05D1EE131B0C}"/>
                </a:ext>
              </a:extLst>
            </p:cNvPr>
            <p:cNvSpPr/>
            <p:nvPr/>
          </p:nvSpPr>
          <p:spPr>
            <a:xfrm>
              <a:off x="8623302" y="39293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638D104-401A-6A79-B0C5-B4F26D87B55E}"/>
                </a:ext>
              </a:extLst>
            </p:cNvPr>
            <p:cNvSpPr/>
            <p:nvPr/>
          </p:nvSpPr>
          <p:spPr>
            <a:xfrm>
              <a:off x="8546245" y="2066494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40A79A8-3304-045E-BEC7-3E90D025A8E1}"/>
                </a:ext>
              </a:extLst>
            </p:cNvPr>
            <p:cNvSpPr/>
            <p:nvPr/>
          </p:nvSpPr>
          <p:spPr>
            <a:xfrm>
              <a:off x="8957211" y="40063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7A57BC-EF5D-5DAD-50CE-7EA33355C186}"/>
                </a:ext>
              </a:extLst>
            </p:cNvPr>
            <p:cNvSpPr/>
            <p:nvPr/>
          </p:nvSpPr>
          <p:spPr>
            <a:xfrm>
              <a:off x="9130159" y="434845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3534C5A-7C50-A5E9-EC8D-2276A468FF4E}"/>
                </a:ext>
              </a:extLst>
            </p:cNvPr>
            <p:cNvSpPr/>
            <p:nvPr/>
          </p:nvSpPr>
          <p:spPr>
            <a:xfrm>
              <a:off x="11205540" y="420804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6427BC3-B654-71C5-D0A2-15FE6342B81A}"/>
                </a:ext>
              </a:extLst>
            </p:cNvPr>
            <p:cNvSpPr/>
            <p:nvPr/>
          </p:nvSpPr>
          <p:spPr>
            <a:xfrm>
              <a:off x="10948685" y="45389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AEB1B32-FB3A-0DA4-5F6A-99E2BC348E5E}"/>
                </a:ext>
              </a:extLst>
            </p:cNvPr>
            <p:cNvSpPr/>
            <p:nvPr/>
          </p:nvSpPr>
          <p:spPr>
            <a:xfrm>
              <a:off x="9777431" y="46159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A22DE-5691-23BB-AB0D-BD3B60243D4A}"/>
                </a:ext>
              </a:extLst>
            </p:cNvPr>
            <p:cNvSpPr/>
            <p:nvPr/>
          </p:nvSpPr>
          <p:spPr>
            <a:xfrm>
              <a:off x="10187608" y="45025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BA0ECA4-9550-4767-8F92-0ADC6BBC8961}"/>
                </a:ext>
              </a:extLst>
            </p:cNvPr>
            <p:cNvSpPr/>
            <p:nvPr/>
          </p:nvSpPr>
          <p:spPr>
            <a:xfrm>
              <a:off x="11443436" y="382829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AE480D4-4C1F-14FD-E6B1-527F936DC633}"/>
                </a:ext>
              </a:extLst>
            </p:cNvPr>
            <p:cNvSpPr/>
            <p:nvPr/>
          </p:nvSpPr>
          <p:spPr>
            <a:xfrm>
              <a:off x="11626779" y="3365295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54E6C93-FE36-5027-6EEA-47AFB32EC06A}"/>
                </a:ext>
              </a:extLst>
            </p:cNvPr>
            <p:cNvSpPr/>
            <p:nvPr/>
          </p:nvSpPr>
          <p:spPr>
            <a:xfrm>
              <a:off x="11778938" y="274181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0BA001E-09B8-84FD-801E-91FCDDD3C215}"/>
                </a:ext>
              </a:extLst>
            </p:cNvPr>
            <p:cNvSpPr/>
            <p:nvPr/>
          </p:nvSpPr>
          <p:spPr>
            <a:xfrm>
              <a:off x="11719124" y="31037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0F12E75-57BC-A8A9-EF4C-D4EAEBEC3707}"/>
                </a:ext>
              </a:extLst>
            </p:cNvPr>
            <p:cNvSpPr/>
            <p:nvPr/>
          </p:nvSpPr>
          <p:spPr>
            <a:xfrm>
              <a:off x="9475815" y="14250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A2FEF18-DF04-431B-8EB9-CF41110A735D}"/>
                </a:ext>
              </a:extLst>
            </p:cNvPr>
            <p:cNvSpPr/>
            <p:nvPr/>
          </p:nvSpPr>
          <p:spPr>
            <a:xfrm>
              <a:off x="10511792" y="149495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1BDED04-2A8B-ED45-98E1-FA6851747F40}"/>
                </a:ext>
              </a:extLst>
            </p:cNvPr>
            <p:cNvSpPr/>
            <p:nvPr/>
          </p:nvSpPr>
          <p:spPr>
            <a:xfrm>
              <a:off x="11025379" y="182488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DD7319-367B-FE2F-43C0-6DC44E8C00C7}"/>
                </a:ext>
              </a:extLst>
            </p:cNvPr>
            <p:cNvSpPr/>
            <p:nvPr/>
          </p:nvSpPr>
          <p:spPr>
            <a:xfrm>
              <a:off x="11486002" y="2224250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FF54454-A1F2-A5A6-C52C-96F06E46A364}"/>
                </a:ext>
              </a:extLst>
            </p:cNvPr>
            <p:cNvSpPr/>
            <p:nvPr/>
          </p:nvSpPr>
          <p:spPr>
            <a:xfrm>
              <a:off x="9931544" y="134084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54D1BA8-F592-9073-5E5E-6DB2C28E5E24}"/>
              </a:ext>
            </a:extLst>
          </p:cNvPr>
          <p:cNvCxnSpPr/>
          <p:nvPr/>
        </p:nvCxnSpPr>
        <p:spPr>
          <a:xfrm>
            <a:off x="2290779" y="3545543"/>
            <a:ext cx="0" cy="217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E7D2505-AB1A-A13E-81E9-A8CA2E8C4CFD}"/>
              </a:ext>
            </a:extLst>
          </p:cNvPr>
          <p:cNvSpPr txBox="1"/>
          <p:nvPr/>
        </p:nvSpPr>
        <p:spPr>
          <a:xfrm>
            <a:off x="3445264" y="17928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93E0F7D-2306-CF6A-4E59-AB2016169E1D}"/>
              </a:ext>
            </a:extLst>
          </p:cNvPr>
          <p:cNvSpPr txBox="1"/>
          <p:nvPr/>
        </p:nvSpPr>
        <p:spPr>
          <a:xfrm>
            <a:off x="5915292" y="32354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738D55B-7F80-9AC9-8E64-02C5F73BD24D}"/>
              </a:ext>
            </a:extLst>
          </p:cNvPr>
          <p:cNvSpPr txBox="1"/>
          <p:nvPr/>
        </p:nvSpPr>
        <p:spPr>
          <a:xfrm rot="2111609">
            <a:off x="2191931" y="5765594"/>
            <a:ext cx="161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Control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2AE5B95-830A-D05B-FDCA-F88F79F3A1CE}"/>
              </a:ext>
            </a:extLst>
          </p:cNvPr>
          <p:cNvSpPr txBox="1"/>
          <p:nvPr/>
        </p:nvSpPr>
        <p:spPr>
          <a:xfrm>
            <a:off x="1903958" y="3391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6DDBB3B-B7EA-EA8F-FE6A-2213AB986728}"/>
              </a:ext>
            </a:extLst>
          </p:cNvPr>
          <p:cNvCxnSpPr/>
          <p:nvPr/>
        </p:nvCxnSpPr>
        <p:spPr>
          <a:xfrm>
            <a:off x="2170337" y="4910979"/>
            <a:ext cx="2477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DFFB2E1-2D6B-E8D5-9C8A-C91CA478DD6F}"/>
              </a:ext>
            </a:extLst>
          </p:cNvPr>
          <p:cNvSpPr txBox="1"/>
          <p:nvPr/>
        </p:nvSpPr>
        <p:spPr>
          <a:xfrm>
            <a:off x="1899995" y="4726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6A9B9-CEB0-CBEF-1CB5-CF0CC919DCD0}"/>
              </a:ext>
            </a:extLst>
          </p:cNvPr>
          <p:cNvSpPr txBox="1"/>
          <p:nvPr/>
        </p:nvSpPr>
        <p:spPr>
          <a:xfrm>
            <a:off x="4644030" y="135576"/>
            <a:ext cx="302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Space for Busy </a:t>
            </a:r>
            <a:r>
              <a:rPr lang="en-US" dirty="0" err="1"/>
              <a:t>Beeway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4012389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ED31A8B-DE3D-2119-4EBD-4D8E724FABF1}"/>
              </a:ext>
            </a:extLst>
          </p:cNvPr>
          <p:cNvGrpSpPr/>
          <p:nvPr/>
        </p:nvGrpSpPr>
        <p:grpSpPr>
          <a:xfrm>
            <a:off x="3005142" y="3071000"/>
            <a:ext cx="3963227" cy="3429245"/>
            <a:chOff x="7969824" y="1340846"/>
            <a:chExt cx="3963227" cy="3429245"/>
          </a:xfrm>
          <a:scene3d>
            <a:camera prst="orthographicFront">
              <a:rot lat="3570000" lon="19164000" rev="19434000"/>
            </a:camera>
            <a:lightRig rig="threePt" dir="t"/>
          </a:scene3d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594B29-DB6C-7B1E-786D-CEF3F8BB1507}"/>
                </a:ext>
              </a:extLst>
            </p:cNvPr>
            <p:cNvSpPr/>
            <p:nvPr/>
          </p:nvSpPr>
          <p:spPr>
            <a:xfrm>
              <a:off x="7969824" y="2709928"/>
              <a:ext cx="152229" cy="1442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36FF377-D8FB-E57D-68BB-153E16794C43}"/>
                </a:ext>
              </a:extLst>
            </p:cNvPr>
            <p:cNvSpPr/>
            <p:nvPr/>
          </p:nvSpPr>
          <p:spPr>
            <a:xfrm>
              <a:off x="8224202" y="333447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DE70053-8931-BEBE-0C3E-4C277702D983}"/>
                </a:ext>
              </a:extLst>
            </p:cNvPr>
            <p:cNvSpPr/>
            <p:nvPr/>
          </p:nvSpPr>
          <p:spPr>
            <a:xfrm>
              <a:off x="8469189" y="354917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AE8DEB9-79ED-9861-8635-325107FBB4CF}"/>
                </a:ext>
              </a:extLst>
            </p:cNvPr>
            <p:cNvSpPr/>
            <p:nvPr/>
          </p:nvSpPr>
          <p:spPr>
            <a:xfrm>
              <a:off x="8957211" y="175998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609B53-FFB2-347E-FB0A-05D1EE131B0C}"/>
                </a:ext>
              </a:extLst>
            </p:cNvPr>
            <p:cNvSpPr/>
            <p:nvPr/>
          </p:nvSpPr>
          <p:spPr>
            <a:xfrm>
              <a:off x="8623302" y="39293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638D104-401A-6A79-B0C5-B4F26D87B55E}"/>
                </a:ext>
              </a:extLst>
            </p:cNvPr>
            <p:cNvSpPr/>
            <p:nvPr/>
          </p:nvSpPr>
          <p:spPr>
            <a:xfrm>
              <a:off x="8546245" y="2066494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40A79A8-3304-045E-BEC7-3E90D025A8E1}"/>
                </a:ext>
              </a:extLst>
            </p:cNvPr>
            <p:cNvSpPr/>
            <p:nvPr/>
          </p:nvSpPr>
          <p:spPr>
            <a:xfrm>
              <a:off x="8957211" y="40063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7A57BC-EF5D-5DAD-50CE-7EA33355C186}"/>
                </a:ext>
              </a:extLst>
            </p:cNvPr>
            <p:cNvSpPr/>
            <p:nvPr/>
          </p:nvSpPr>
          <p:spPr>
            <a:xfrm>
              <a:off x="9130159" y="434845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3534C5A-7C50-A5E9-EC8D-2276A468FF4E}"/>
                </a:ext>
              </a:extLst>
            </p:cNvPr>
            <p:cNvSpPr/>
            <p:nvPr/>
          </p:nvSpPr>
          <p:spPr>
            <a:xfrm>
              <a:off x="11205540" y="420804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6427BC3-B654-71C5-D0A2-15FE6342B81A}"/>
                </a:ext>
              </a:extLst>
            </p:cNvPr>
            <p:cNvSpPr/>
            <p:nvPr/>
          </p:nvSpPr>
          <p:spPr>
            <a:xfrm>
              <a:off x="10948685" y="45389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AEB1B32-FB3A-0DA4-5F6A-99E2BC348E5E}"/>
                </a:ext>
              </a:extLst>
            </p:cNvPr>
            <p:cNvSpPr/>
            <p:nvPr/>
          </p:nvSpPr>
          <p:spPr>
            <a:xfrm>
              <a:off x="9777431" y="46159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A22DE-5691-23BB-AB0D-BD3B60243D4A}"/>
                </a:ext>
              </a:extLst>
            </p:cNvPr>
            <p:cNvSpPr/>
            <p:nvPr/>
          </p:nvSpPr>
          <p:spPr>
            <a:xfrm>
              <a:off x="10187608" y="45025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BA0ECA4-9550-4767-8F92-0ADC6BBC8961}"/>
                </a:ext>
              </a:extLst>
            </p:cNvPr>
            <p:cNvSpPr/>
            <p:nvPr/>
          </p:nvSpPr>
          <p:spPr>
            <a:xfrm>
              <a:off x="11443436" y="382829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AE480D4-4C1F-14FD-E6B1-527F936DC633}"/>
                </a:ext>
              </a:extLst>
            </p:cNvPr>
            <p:cNvSpPr/>
            <p:nvPr/>
          </p:nvSpPr>
          <p:spPr>
            <a:xfrm>
              <a:off x="11626779" y="3365295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54E6C93-FE36-5027-6EEA-47AFB32EC06A}"/>
                </a:ext>
              </a:extLst>
            </p:cNvPr>
            <p:cNvSpPr/>
            <p:nvPr/>
          </p:nvSpPr>
          <p:spPr>
            <a:xfrm>
              <a:off x="11778938" y="274181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0BA001E-09B8-84FD-801E-91FCDDD3C215}"/>
                </a:ext>
              </a:extLst>
            </p:cNvPr>
            <p:cNvSpPr/>
            <p:nvPr/>
          </p:nvSpPr>
          <p:spPr>
            <a:xfrm>
              <a:off x="11719124" y="31037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0F12E75-57BC-A8A9-EF4C-D4EAEBEC3707}"/>
                </a:ext>
              </a:extLst>
            </p:cNvPr>
            <p:cNvSpPr/>
            <p:nvPr/>
          </p:nvSpPr>
          <p:spPr>
            <a:xfrm>
              <a:off x="9475815" y="14250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A2FEF18-DF04-431B-8EB9-CF41110A735D}"/>
                </a:ext>
              </a:extLst>
            </p:cNvPr>
            <p:cNvSpPr/>
            <p:nvPr/>
          </p:nvSpPr>
          <p:spPr>
            <a:xfrm>
              <a:off x="10511792" y="149495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1BDED04-2A8B-ED45-98E1-FA6851747F40}"/>
                </a:ext>
              </a:extLst>
            </p:cNvPr>
            <p:cNvSpPr/>
            <p:nvPr/>
          </p:nvSpPr>
          <p:spPr>
            <a:xfrm>
              <a:off x="11025379" y="182488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DD7319-367B-FE2F-43C0-6DC44E8C00C7}"/>
                </a:ext>
              </a:extLst>
            </p:cNvPr>
            <p:cNvSpPr/>
            <p:nvPr/>
          </p:nvSpPr>
          <p:spPr>
            <a:xfrm>
              <a:off x="11486002" y="2224250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FF54454-A1F2-A5A6-C52C-96F06E46A364}"/>
                </a:ext>
              </a:extLst>
            </p:cNvPr>
            <p:cNvSpPr/>
            <p:nvPr/>
          </p:nvSpPr>
          <p:spPr>
            <a:xfrm>
              <a:off x="9931544" y="134084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54D1BA8-F592-9073-5E5E-6DB2C28E5E24}"/>
              </a:ext>
            </a:extLst>
          </p:cNvPr>
          <p:cNvCxnSpPr/>
          <p:nvPr/>
        </p:nvCxnSpPr>
        <p:spPr>
          <a:xfrm>
            <a:off x="2290779" y="3545543"/>
            <a:ext cx="0" cy="217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E7D2505-AB1A-A13E-81E9-A8CA2E8C4CFD}"/>
              </a:ext>
            </a:extLst>
          </p:cNvPr>
          <p:cNvSpPr txBox="1"/>
          <p:nvPr/>
        </p:nvSpPr>
        <p:spPr>
          <a:xfrm>
            <a:off x="3445264" y="17928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93E0F7D-2306-CF6A-4E59-AB2016169E1D}"/>
              </a:ext>
            </a:extLst>
          </p:cNvPr>
          <p:cNvSpPr txBox="1"/>
          <p:nvPr/>
        </p:nvSpPr>
        <p:spPr>
          <a:xfrm>
            <a:off x="5915292" y="32354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738D55B-7F80-9AC9-8E64-02C5F73BD24D}"/>
              </a:ext>
            </a:extLst>
          </p:cNvPr>
          <p:cNvSpPr txBox="1"/>
          <p:nvPr/>
        </p:nvSpPr>
        <p:spPr>
          <a:xfrm rot="2111609">
            <a:off x="2191931" y="5765594"/>
            <a:ext cx="161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Control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2AE5B95-830A-D05B-FDCA-F88F79F3A1CE}"/>
              </a:ext>
            </a:extLst>
          </p:cNvPr>
          <p:cNvSpPr txBox="1"/>
          <p:nvPr/>
        </p:nvSpPr>
        <p:spPr>
          <a:xfrm>
            <a:off x="1903958" y="3391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6DDBB3B-B7EA-EA8F-FE6A-2213AB986728}"/>
              </a:ext>
            </a:extLst>
          </p:cNvPr>
          <p:cNvCxnSpPr/>
          <p:nvPr/>
        </p:nvCxnSpPr>
        <p:spPr>
          <a:xfrm>
            <a:off x="2170337" y="4910979"/>
            <a:ext cx="2477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DFFB2E1-2D6B-E8D5-9C8A-C91CA478DD6F}"/>
              </a:ext>
            </a:extLst>
          </p:cNvPr>
          <p:cNvSpPr txBox="1"/>
          <p:nvPr/>
        </p:nvSpPr>
        <p:spPr>
          <a:xfrm>
            <a:off x="1899995" y="4726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6A9B9-CEB0-CBEF-1CB5-CF0CC919DCD0}"/>
              </a:ext>
            </a:extLst>
          </p:cNvPr>
          <p:cNvSpPr txBox="1"/>
          <p:nvPr/>
        </p:nvSpPr>
        <p:spPr>
          <a:xfrm>
            <a:off x="4644030" y="135576"/>
            <a:ext cx="302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Space for Busy </a:t>
            </a:r>
            <a:r>
              <a:rPr lang="en-US" dirty="0" err="1"/>
              <a:t>Beeway</a:t>
            </a:r>
            <a:r>
              <a:rPr lang="en-US" dirty="0"/>
              <a:t> 1</a:t>
            </a:r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D358135-F5C7-5CF4-FD8A-484F75F72854}"/>
              </a:ext>
            </a:extLst>
          </p:cNvPr>
          <p:cNvGrpSpPr/>
          <p:nvPr/>
        </p:nvGrpSpPr>
        <p:grpSpPr>
          <a:xfrm>
            <a:off x="2793158" y="643639"/>
            <a:ext cx="4132464" cy="4119937"/>
            <a:chOff x="7222303" y="1036564"/>
            <a:chExt cx="4132464" cy="4119937"/>
          </a:xfrm>
          <a:scene3d>
            <a:camera prst="orthographicFront">
              <a:rot lat="3570000" lon="19164000" rev="19434000"/>
            </a:camera>
            <a:lightRig rig="threePt" dir="t"/>
          </a:scene3d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80CD206-243C-7E5F-AC44-0FBFD1578521}"/>
                </a:ext>
              </a:extLst>
            </p:cNvPr>
            <p:cNvSpPr/>
            <p:nvPr/>
          </p:nvSpPr>
          <p:spPr>
            <a:xfrm>
              <a:off x="7391540" y="2557528"/>
              <a:ext cx="152229" cy="144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DB3BD66-5085-5C06-2C8B-873FD1CED6E6}"/>
                </a:ext>
              </a:extLst>
            </p:cNvPr>
            <p:cNvSpPr/>
            <p:nvPr/>
          </p:nvSpPr>
          <p:spPr>
            <a:xfrm>
              <a:off x="9609324" y="2876026"/>
              <a:ext cx="152229" cy="144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532B5CB0-CE62-44A0-E260-F68B9FC0DA8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1475" y="2638026"/>
              <a:ext cx="2163963" cy="339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49AF7432-E0A6-D552-3D60-E34E2E2FC01D}"/>
                </a:ext>
              </a:extLst>
            </p:cNvPr>
            <p:cNvSpPr/>
            <p:nvPr/>
          </p:nvSpPr>
          <p:spPr>
            <a:xfrm>
              <a:off x="7645918" y="318207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F1B012B-97AB-FB3B-0C58-190D2D2BC69A}"/>
                </a:ext>
              </a:extLst>
            </p:cNvPr>
            <p:cNvSpPr/>
            <p:nvPr/>
          </p:nvSpPr>
          <p:spPr>
            <a:xfrm>
              <a:off x="7890905" y="339677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AEE40102-8245-50CD-41E2-F06E956967B4}"/>
                </a:ext>
              </a:extLst>
            </p:cNvPr>
            <p:cNvSpPr/>
            <p:nvPr/>
          </p:nvSpPr>
          <p:spPr>
            <a:xfrm>
              <a:off x="8378927" y="160758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016B7CF-0E99-C709-AB86-6B60ECBC831A}"/>
                </a:ext>
              </a:extLst>
            </p:cNvPr>
            <p:cNvSpPr/>
            <p:nvPr/>
          </p:nvSpPr>
          <p:spPr>
            <a:xfrm>
              <a:off x="8045018" y="37769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2AC1941-C027-061A-4CB2-07B905C1E7EF}"/>
                </a:ext>
              </a:extLst>
            </p:cNvPr>
            <p:cNvSpPr/>
            <p:nvPr/>
          </p:nvSpPr>
          <p:spPr>
            <a:xfrm>
              <a:off x="7967961" y="1914094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DEE19601-3672-E120-BF04-73FC4581D350}"/>
                </a:ext>
              </a:extLst>
            </p:cNvPr>
            <p:cNvSpPr/>
            <p:nvPr/>
          </p:nvSpPr>
          <p:spPr>
            <a:xfrm>
              <a:off x="8378927" y="38539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82A91005-A1EB-29C2-C4B9-29A311F3DADD}"/>
                </a:ext>
              </a:extLst>
            </p:cNvPr>
            <p:cNvSpPr/>
            <p:nvPr/>
          </p:nvSpPr>
          <p:spPr>
            <a:xfrm>
              <a:off x="8551875" y="419605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01486FD1-0E4F-8C79-9E66-0888A598AB32}"/>
                </a:ext>
              </a:extLst>
            </p:cNvPr>
            <p:cNvSpPr/>
            <p:nvPr/>
          </p:nvSpPr>
          <p:spPr>
            <a:xfrm>
              <a:off x="10627256" y="405564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6F72FCE6-5164-7AD7-5D4A-AD33C74F5A93}"/>
                </a:ext>
              </a:extLst>
            </p:cNvPr>
            <p:cNvSpPr/>
            <p:nvPr/>
          </p:nvSpPr>
          <p:spPr>
            <a:xfrm>
              <a:off x="10370401" y="43865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2FD02E0C-6309-C22D-A18A-A12E3F2097AE}"/>
                </a:ext>
              </a:extLst>
            </p:cNvPr>
            <p:cNvSpPr/>
            <p:nvPr/>
          </p:nvSpPr>
          <p:spPr>
            <a:xfrm>
              <a:off x="9199147" y="44635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EB87D2A-317E-2723-F0ED-B26DADBF7955}"/>
                </a:ext>
              </a:extLst>
            </p:cNvPr>
            <p:cNvSpPr/>
            <p:nvPr/>
          </p:nvSpPr>
          <p:spPr>
            <a:xfrm>
              <a:off x="9609324" y="43501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73C8EEC-CA93-0527-5968-56072A7EA4A5}"/>
                </a:ext>
              </a:extLst>
            </p:cNvPr>
            <p:cNvSpPr/>
            <p:nvPr/>
          </p:nvSpPr>
          <p:spPr>
            <a:xfrm>
              <a:off x="10865152" y="367589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1FE8593D-4CD7-6F32-7611-9B5430E92463}"/>
                </a:ext>
              </a:extLst>
            </p:cNvPr>
            <p:cNvSpPr/>
            <p:nvPr/>
          </p:nvSpPr>
          <p:spPr>
            <a:xfrm>
              <a:off x="11048495" y="3212895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6389019D-C7C8-249B-0300-6F6AA841C219}"/>
                </a:ext>
              </a:extLst>
            </p:cNvPr>
            <p:cNvSpPr/>
            <p:nvPr/>
          </p:nvSpPr>
          <p:spPr>
            <a:xfrm>
              <a:off x="11200654" y="258941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F4B6A710-9879-FAE5-5218-8D518FD1DE9D}"/>
                </a:ext>
              </a:extLst>
            </p:cNvPr>
            <p:cNvSpPr/>
            <p:nvPr/>
          </p:nvSpPr>
          <p:spPr>
            <a:xfrm>
              <a:off x="11140840" y="29513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6452E4D-4395-A68C-1669-862C27978508}"/>
                </a:ext>
              </a:extLst>
            </p:cNvPr>
            <p:cNvSpPr/>
            <p:nvPr/>
          </p:nvSpPr>
          <p:spPr>
            <a:xfrm>
              <a:off x="8897531" y="12726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579E3258-1F66-1E7A-BF35-C7AF22982C68}"/>
                </a:ext>
              </a:extLst>
            </p:cNvPr>
            <p:cNvSpPr/>
            <p:nvPr/>
          </p:nvSpPr>
          <p:spPr>
            <a:xfrm>
              <a:off x="9933508" y="134255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6D477FF1-F3CD-0809-47B7-4BB6872348D2}"/>
                </a:ext>
              </a:extLst>
            </p:cNvPr>
            <p:cNvSpPr/>
            <p:nvPr/>
          </p:nvSpPr>
          <p:spPr>
            <a:xfrm>
              <a:off x="10447095" y="167248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48824D89-F544-331D-B059-A1AF1C0F4C06}"/>
                </a:ext>
              </a:extLst>
            </p:cNvPr>
            <p:cNvSpPr/>
            <p:nvPr/>
          </p:nvSpPr>
          <p:spPr>
            <a:xfrm>
              <a:off x="10907718" y="2071850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B36931F-AD1B-82DB-37E9-CA8DB837B6C8}"/>
                </a:ext>
              </a:extLst>
            </p:cNvPr>
            <p:cNvSpPr/>
            <p:nvPr/>
          </p:nvSpPr>
          <p:spPr>
            <a:xfrm>
              <a:off x="9353260" y="118844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72BFCA7E-9115-3AF0-9D45-C15A0E8D3FE5}"/>
                </a:ext>
              </a:extLst>
            </p:cNvPr>
            <p:cNvCxnSpPr>
              <a:cxnSpLocks/>
              <a:endCxn id="122" idx="5"/>
            </p:cNvCxnSpPr>
            <p:nvPr/>
          </p:nvCxnSpPr>
          <p:spPr>
            <a:xfrm flipH="1" flipV="1">
              <a:off x="8099505" y="2045638"/>
              <a:ext cx="1614292" cy="84853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9929FE6-863B-35D7-2B8E-0ABF76861E36}"/>
                </a:ext>
              </a:extLst>
            </p:cNvPr>
            <p:cNvCxnSpPr>
              <a:cxnSpLocks/>
              <a:stCxn id="116" idx="1"/>
              <a:endCxn id="120" idx="5"/>
            </p:cNvCxnSpPr>
            <p:nvPr/>
          </p:nvCxnSpPr>
          <p:spPr>
            <a:xfrm flipH="1" flipV="1">
              <a:off x="8510471" y="1739125"/>
              <a:ext cx="1121146" cy="115802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4B0BF4EF-E08B-9507-18F9-A7547A090A4D}"/>
                </a:ext>
              </a:extLst>
            </p:cNvPr>
            <p:cNvCxnSpPr>
              <a:cxnSpLocks/>
              <a:stCxn id="116" idx="0"/>
              <a:endCxn id="133" idx="5"/>
            </p:cNvCxnSpPr>
            <p:nvPr/>
          </p:nvCxnSpPr>
          <p:spPr>
            <a:xfrm flipH="1" flipV="1">
              <a:off x="9029075" y="1404166"/>
              <a:ext cx="656364" cy="147186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138D7F60-5ABF-5CC5-E504-9E13B65BACEE}"/>
                </a:ext>
              </a:extLst>
            </p:cNvPr>
            <p:cNvCxnSpPr>
              <a:cxnSpLocks/>
              <a:stCxn id="116" idx="1"/>
              <a:endCxn id="137" idx="5"/>
            </p:cNvCxnSpPr>
            <p:nvPr/>
          </p:nvCxnSpPr>
          <p:spPr>
            <a:xfrm flipH="1" flipV="1">
              <a:off x="9484804" y="1319990"/>
              <a:ext cx="146813" cy="1577158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14F230C0-4B55-3CE4-B02E-14E137FFDA6C}"/>
                </a:ext>
              </a:extLst>
            </p:cNvPr>
            <p:cNvCxnSpPr>
              <a:cxnSpLocks/>
              <a:stCxn id="116" idx="7"/>
              <a:endCxn id="134" idx="4"/>
            </p:cNvCxnSpPr>
            <p:nvPr/>
          </p:nvCxnSpPr>
          <p:spPr>
            <a:xfrm flipV="1">
              <a:off x="9739260" y="1496672"/>
              <a:ext cx="271305" cy="1400476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EF6254B-E34B-3D95-C20A-8BAAE123199B}"/>
                </a:ext>
              </a:extLst>
            </p:cNvPr>
            <p:cNvCxnSpPr>
              <a:cxnSpLocks/>
              <a:stCxn id="116" idx="7"/>
              <a:endCxn id="135" idx="3"/>
            </p:cNvCxnSpPr>
            <p:nvPr/>
          </p:nvCxnSpPr>
          <p:spPr>
            <a:xfrm flipV="1">
              <a:off x="9739260" y="1804026"/>
              <a:ext cx="730404" cy="1093122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B375DEF8-1A15-790B-F6F3-72D5FBD24B82}"/>
                </a:ext>
              </a:extLst>
            </p:cNvPr>
            <p:cNvCxnSpPr>
              <a:cxnSpLocks/>
              <a:stCxn id="116" idx="6"/>
              <a:endCxn id="136" idx="3"/>
            </p:cNvCxnSpPr>
            <p:nvPr/>
          </p:nvCxnSpPr>
          <p:spPr>
            <a:xfrm flipV="1">
              <a:off x="9761553" y="2203394"/>
              <a:ext cx="1168734" cy="744748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6B047C6-4325-0E67-FBC8-A661442DACC9}"/>
                </a:ext>
              </a:extLst>
            </p:cNvPr>
            <p:cNvCxnSpPr>
              <a:cxnSpLocks/>
              <a:stCxn id="116" idx="6"/>
              <a:endCxn id="131" idx="2"/>
            </p:cNvCxnSpPr>
            <p:nvPr/>
          </p:nvCxnSpPr>
          <p:spPr>
            <a:xfrm flipV="1">
              <a:off x="9761553" y="2666470"/>
              <a:ext cx="1439101" cy="281672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F11EE5F-63E8-E001-B7E1-777B6C85E714}"/>
                </a:ext>
              </a:extLst>
            </p:cNvPr>
            <p:cNvCxnSpPr>
              <a:cxnSpLocks/>
              <a:stCxn id="116" idx="5"/>
              <a:endCxn id="132" idx="2"/>
            </p:cNvCxnSpPr>
            <p:nvPr/>
          </p:nvCxnSpPr>
          <p:spPr>
            <a:xfrm>
              <a:off x="9739260" y="2999135"/>
              <a:ext cx="1401580" cy="2929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4DC3DD03-378F-2294-1139-219C204B4448}"/>
                </a:ext>
              </a:extLst>
            </p:cNvPr>
            <p:cNvCxnSpPr>
              <a:cxnSpLocks/>
              <a:stCxn id="116" idx="4"/>
              <a:endCxn id="130" idx="2"/>
            </p:cNvCxnSpPr>
            <p:nvPr/>
          </p:nvCxnSpPr>
          <p:spPr>
            <a:xfrm>
              <a:off x="9685439" y="3020257"/>
              <a:ext cx="1363056" cy="269695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F64F4CB-92C3-F495-36E6-D4214968B532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9704751" y="2986143"/>
              <a:ext cx="1182970" cy="712322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458C4836-B39C-8A73-CE2B-F9CDFD9DA10A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>
              <a:off x="9681725" y="2974205"/>
              <a:ext cx="968100" cy="1104005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46FA9549-C55A-3CB8-04F9-7417FD8A710A}"/>
                </a:ext>
              </a:extLst>
            </p:cNvPr>
            <p:cNvCxnSpPr>
              <a:cxnSpLocks/>
              <a:endCxn id="126" idx="1"/>
            </p:cNvCxnSpPr>
            <p:nvPr/>
          </p:nvCxnSpPr>
          <p:spPr>
            <a:xfrm>
              <a:off x="9670441" y="2971225"/>
              <a:ext cx="722529" cy="1437866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F061755D-9F61-A895-C801-45E60E36C3A9}"/>
                </a:ext>
              </a:extLst>
            </p:cNvPr>
            <p:cNvCxnSpPr>
              <a:cxnSpLocks/>
              <a:stCxn id="116" idx="2"/>
            </p:cNvCxnSpPr>
            <p:nvPr/>
          </p:nvCxnSpPr>
          <p:spPr>
            <a:xfrm flipH="1">
              <a:off x="7810172" y="2948142"/>
              <a:ext cx="1799152" cy="287518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A386E34-EF3D-9218-7DC8-2DFF09769C4F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 flipH="1">
              <a:off x="8022995" y="2999135"/>
              <a:ext cx="1608622" cy="441348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61E8B8CB-8278-5EC6-3763-9E2241C0B0B6}"/>
                </a:ext>
              </a:extLst>
            </p:cNvPr>
            <p:cNvCxnSpPr>
              <a:cxnSpLocks/>
              <a:stCxn id="116" idx="3"/>
              <a:endCxn id="121" idx="7"/>
            </p:cNvCxnSpPr>
            <p:nvPr/>
          </p:nvCxnSpPr>
          <p:spPr>
            <a:xfrm flipH="1">
              <a:off x="8176562" y="2999135"/>
              <a:ext cx="1455055" cy="800356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F58CCA13-652C-9678-EAC5-DAF2F94D6AB9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 flipH="1">
              <a:off x="8513415" y="2999135"/>
              <a:ext cx="1118202" cy="889326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544327CE-0763-5FF8-F71A-B3BDEA77E10F}"/>
                </a:ext>
              </a:extLst>
            </p:cNvPr>
            <p:cNvCxnSpPr>
              <a:cxnSpLocks/>
              <a:stCxn id="116" idx="3"/>
            </p:cNvCxnSpPr>
            <p:nvPr/>
          </p:nvCxnSpPr>
          <p:spPr>
            <a:xfrm flipH="1">
              <a:off x="8689403" y="2999135"/>
              <a:ext cx="942214" cy="1247295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E500472F-C73A-6CC9-2C26-FEFD72C99ABE}"/>
                </a:ext>
              </a:extLst>
            </p:cNvPr>
            <p:cNvCxnSpPr>
              <a:cxnSpLocks/>
              <a:stCxn id="116" idx="4"/>
              <a:endCxn id="127" idx="0"/>
            </p:cNvCxnSpPr>
            <p:nvPr/>
          </p:nvCxnSpPr>
          <p:spPr>
            <a:xfrm flipH="1">
              <a:off x="9276204" y="3020257"/>
              <a:ext cx="409235" cy="144332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08BDA393-76A1-C905-28DE-494A069C5EFC}"/>
                </a:ext>
              </a:extLst>
            </p:cNvPr>
            <p:cNvCxnSpPr>
              <a:cxnSpLocks/>
              <a:stCxn id="116" idx="4"/>
            </p:cNvCxnSpPr>
            <p:nvPr/>
          </p:nvCxnSpPr>
          <p:spPr>
            <a:xfrm>
              <a:off x="9685439" y="3020257"/>
              <a:ext cx="9788" cy="136486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84121DB5-DB32-FF6D-2157-37B42F7413B8}"/>
                </a:ext>
              </a:extLst>
            </p:cNvPr>
            <p:cNvCxnSpPr/>
            <p:nvPr/>
          </p:nvCxnSpPr>
          <p:spPr>
            <a:xfrm flipV="1">
              <a:off x="7222303" y="1036564"/>
              <a:ext cx="0" cy="41199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4F1F40D-01E8-28EB-058A-EE7CC1E18D3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294798" y="3089155"/>
              <a:ext cx="0" cy="41199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6266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ED31A8B-DE3D-2119-4EBD-4D8E724FABF1}"/>
              </a:ext>
            </a:extLst>
          </p:cNvPr>
          <p:cNvGrpSpPr/>
          <p:nvPr/>
        </p:nvGrpSpPr>
        <p:grpSpPr>
          <a:xfrm>
            <a:off x="3005142" y="3071000"/>
            <a:ext cx="3963227" cy="3429245"/>
            <a:chOff x="7969824" y="1340846"/>
            <a:chExt cx="3963227" cy="3429245"/>
          </a:xfrm>
          <a:scene3d>
            <a:camera prst="orthographicFront">
              <a:rot lat="3570000" lon="19164000" rev="19434000"/>
            </a:camera>
            <a:lightRig rig="threePt" dir="t"/>
          </a:scene3d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594B29-DB6C-7B1E-786D-CEF3F8BB1507}"/>
                </a:ext>
              </a:extLst>
            </p:cNvPr>
            <p:cNvSpPr/>
            <p:nvPr/>
          </p:nvSpPr>
          <p:spPr>
            <a:xfrm>
              <a:off x="7969824" y="2709928"/>
              <a:ext cx="152229" cy="1442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36FF377-D8FB-E57D-68BB-153E16794C43}"/>
                </a:ext>
              </a:extLst>
            </p:cNvPr>
            <p:cNvSpPr/>
            <p:nvPr/>
          </p:nvSpPr>
          <p:spPr>
            <a:xfrm>
              <a:off x="8224202" y="333447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DE70053-8931-BEBE-0C3E-4C277702D983}"/>
                </a:ext>
              </a:extLst>
            </p:cNvPr>
            <p:cNvSpPr/>
            <p:nvPr/>
          </p:nvSpPr>
          <p:spPr>
            <a:xfrm>
              <a:off x="8469189" y="354917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AE8DEB9-79ED-9861-8635-325107FBB4CF}"/>
                </a:ext>
              </a:extLst>
            </p:cNvPr>
            <p:cNvSpPr/>
            <p:nvPr/>
          </p:nvSpPr>
          <p:spPr>
            <a:xfrm>
              <a:off x="8957211" y="175998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609B53-FFB2-347E-FB0A-05D1EE131B0C}"/>
                </a:ext>
              </a:extLst>
            </p:cNvPr>
            <p:cNvSpPr/>
            <p:nvPr/>
          </p:nvSpPr>
          <p:spPr>
            <a:xfrm>
              <a:off x="8623302" y="39293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638D104-401A-6A79-B0C5-B4F26D87B55E}"/>
                </a:ext>
              </a:extLst>
            </p:cNvPr>
            <p:cNvSpPr/>
            <p:nvPr/>
          </p:nvSpPr>
          <p:spPr>
            <a:xfrm>
              <a:off x="8546245" y="2066494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40A79A8-3304-045E-BEC7-3E90D025A8E1}"/>
                </a:ext>
              </a:extLst>
            </p:cNvPr>
            <p:cNvSpPr/>
            <p:nvPr/>
          </p:nvSpPr>
          <p:spPr>
            <a:xfrm>
              <a:off x="8957211" y="40063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7A57BC-EF5D-5DAD-50CE-7EA33355C186}"/>
                </a:ext>
              </a:extLst>
            </p:cNvPr>
            <p:cNvSpPr/>
            <p:nvPr/>
          </p:nvSpPr>
          <p:spPr>
            <a:xfrm>
              <a:off x="9130159" y="434845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3534C5A-7C50-A5E9-EC8D-2276A468FF4E}"/>
                </a:ext>
              </a:extLst>
            </p:cNvPr>
            <p:cNvSpPr/>
            <p:nvPr/>
          </p:nvSpPr>
          <p:spPr>
            <a:xfrm>
              <a:off x="11205540" y="420804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6427BC3-B654-71C5-D0A2-15FE6342B81A}"/>
                </a:ext>
              </a:extLst>
            </p:cNvPr>
            <p:cNvSpPr/>
            <p:nvPr/>
          </p:nvSpPr>
          <p:spPr>
            <a:xfrm>
              <a:off x="10948685" y="45389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AEB1B32-FB3A-0DA4-5F6A-99E2BC348E5E}"/>
                </a:ext>
              </a:extLst>
            </p:cNvPr>
            <p:cNvSpPr/>
            <p:nvPr/>
          </p:nvSpPr>
          <p:spPr>
            <a:xfrm>
              <a:off x="9777431" y="46159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A22DE-5691-23BB-AB0D-BD3B60243D4A}"/>
                </a:ext>
              </a:extLst>
            </p:cNvPr>
            <p:cNvSpPr/>
            <p:nvPr/>
          </p:nvSpPr>
          <p:spPr>
            <a:xfrm>
              <a:off x="10187608" y="45025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BA0ECA4-9550-4767-8F92-0ADC6BBC8961}"/>
                </a:ext>
              </a:extLst>
            </p:cNvPr>
            <p:cNvSpPr/>
            <p:nvPr/>
          </p:nvSpPr>
          <p:spPr>
            <a:xfrm>
              <a:off x="11443436" y="382829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AE480D4-4C1F-14FD-E6B1-527F936DC633}"/>
                </a:ext>
              </a:extLst>
            </p:cNvPr>
            <p:cNvSpPr/>
            <p:nvPr/>
          </p:nvSpPr>
          <p:spPr>
            <a:xfrm>
              <a:off x="11626779" y="3365295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54E6C93-FE36-5027-6EEA-47AFB32EC06A}"/>
                </a:ext>
              </a:extLst>
            </p:cNvPr>
            <p:cNvSpPr/>
            <p:nvPr/>
          </p:nvSpPr>
          <p:spPr>
            <a:xfrm>
              <a:off x="11778938" y="274181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0BA001E-09B8-84FD-801E-91FCDDD3C215}"/>
                </a:ext>
              </a:extLst>
            </p:cNvPr>
            <p:cNvSpPr/>
            <p:nvPr/>
          </p:nvSpPr>
          <p:spPr>
            <a:xfrm>
              <a:off x="11719124" y="31037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0F12E75-57BC-A8A9-EF4C-D4EAEBEC3707}"/>
                </a:ext>
              </a:extLst>
            </p:cNvPr>
            <p:cNvSpPr/>
            <p:nvPr/>
          </p:nvSpPr>
          <p:spPr>
            <a:xfrm>
              <a:off x="9475815" y="14250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A2FEF18-DF04-431B-8EB9-CF41110A735D}"/>
                </a:ext>
              </a:extLst>
            </p:cNvPr>
            <p:cNvSpPr/>
            <p:nvPr/>
          </p:nvSpPr>
          <p:spPr>
            <a:xfrm>
              <a:off x="10511792" y="149495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1BDED04-2A8B-ED45-98E1-FA6851747F40}"/>
                </a:ext>
              </a:extLst>
            </p:cNvPr>
            <p:cNvSpPr/>
            <p:nvPr/>
          </p:nvSpPr>
          <p:spPr>
            <a:xfrm>
              <a:off x="11025379" y="182488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DD7319-367B-FE2F-43C0-6DC44E8C00C7}"/>
                </a:ext>
              </a:extLst>
            </p:cNvPr>
            <p:cNvSpPr/>
            <p:nvPr/>
          </p:nvSpPr>
          <p:spPr>
            <a:xfrm>
              <a:off x="11486002" y="2224250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FF54454-A1F2-A5A6-C52C-96F06E46A364}"/>
                </a:ext>
              </a:extLst>
            </p:cNvPr>
            <p:cNvSpPr/>
            <p:nvPr/>
          </p:nvSpPr>
          <p:spPr>
            <a:xfrm>
              <a:off x="9931544" y="134084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54D1BA8-F592-9073-5E5E-6DB2C28E5E24}"/>
              </a:ext>
            </a:extLst>
          </p:cNvPr>
          <p:cNvCxnSpPr/>
          <p:nvPr/>
        </p:nvCxnSpPr>
        <p:spPr>
          <a:xfrm>
            <a:off x="2290779" y="3545543"/>
            <a:ext cx="0" cy="217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E7D2505-AB1A-A13E-81E9-A8CA2E8C4CFD}"/>
              </a:ext>
            </a:extLst>
          </p:cNvPr>
          <p:cNvSpPr txBox="1"/>
          <p:nvPr/>
        </p:nvSpPr>
        <p:spPr>
          <a:xfrm>
            <a:off x="3445264" y="17928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93E0F7D-2306-CF6A-4E59-AB2016169E1D}"/>
              </a:ext>
            </a:extLst>
          </p:cNvPr>
          <p:cNvSpPr txBox="1"/>
          <p:nvPr/>
        </p:nvSpPr>
        <p:spPr>
          <a:xfrm>
            <a:off x="5915292" y="32354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738D55B-7F80-9AC9-8E64-02C5F73BD24D}"/>
              </a:ext>
            </a:extLst>
          </p:cNvPr>
          <p:cNvSpPr txBox="1"/>
          <p:nvPr/>
        </p:nvSpPr>
        <p:spPr>
          <a:xfrm rot="2111609">
            <a:off x="2191931" y="5765594"/>
            <a:ext cx="161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Control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2AE5B95-830A-D05B-FDCA-F88F79F3A1CE}"/>
              </a:ext>
            </a:extLst>
          </p:cNvPr>
          <p:cNvSpPr txBox="1"/>
          <p:nvPr/>
        </p:nvSpPr>
        <p:spPr>
          <a:xfrm>
            <a:off x="1903958" y="3391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6DDBB3B-B7EA-EA8F-FE6A-2213AB986728}"/>
              </a:ext>
            </a:extLst>
          </p:cNvPr>
          <p:cNvCxnSpPr/>
          <p:nvPr/>
        </p:nvCxnSpPr>
        <p:spPr>
          <a:xfrm>
            <a:off x="2170337" y="4910979"/>
            <a:ext cx="2477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DFFB2E1-2D6B-E8D5-9C8A-C91CA478DD6F}"/>
              </a:ext>
            </a:extLst>
          </p:cNvPr>
          <p:cNvSpPr txBox="1"/>
          <p:nvPr/>
        </p:nvSpPr>
        <p:spPr>
          <a:xfrm>
            <a:off x="1899995" y="4726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5C9EB9F-0734-3D96-D654-E6690D640F62}"/>
              </a:ext>
            </a:extLst>
          </p:cNvPr>
          <p:cNvCxnSpPr>
            <a:cxnSpLocks/>
          </p:cNvCxnSpPr>
          <p:nvPr/>
        </p:nvCxnSpPr>
        <p:spPr>
          <a:xfrm flipH="1">
            <a:off x="5071302" y="2618149"/>
            <a:ext cx="217156" cy="1504876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8FE3205-E3F1-9778-5007-13C515FFF86F}"/>
              </a:ext>
            </a:extLst>
          </p:cNvPr>
          <p:cNvCxnSpPr>
            <a:cxnSpLocks/>
          </p:cNvCxnSpPr>
          <p:nvPr/>
        </p:nvCxnSpPr>
        <p:spPr>
          <a:xfrm>
            <a:off x="5252685" y="2633652"/>
            <a:ext cx="295832" cy="1442495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0865AB7-FFCD-E6FB-5714-BEC012570529}"/>
              </a:ext>
            </a:extLst>
          </p:cNvPr>
          <p:cNvCxnSpPr>
            <a:cxnSpLocks/>
          </p:cNvCxnSpPr>
          <p:nvPr/>
        </p:nvCxnSpPr>
        <p:spPr>
          <a:xfrm>
            <a:off x="5306506" y="2612530"/>
            <a:ext cx="716435" cy="1547238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A7B7A60-D55E-D44A-D104-157E9D5BB539}"/>
              </a:ext>
            </a:extLst>
          </p:cNvPr>
          <p:cNvCxnSpPr>
            <a:cxnSpLocks/>
          </p:cNvCxnSpPr>
          <p:nvPr/>
        </p:nvCxnSpPr>
        <p:spPr>
          <a:xfrm flipH="1">
            <a:off x="4457472" y="2633652"/>
            <a:ext cx="795213" cy="166694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F77A7E9-65C0-BFD4-F623-B9DC2C949306}"/>
              </a:ext>
            </a:extLst>
          </p:cNvPr>
          <p:cNvCxnSpPr>
            <a:cxnSpLocks/>
          </p:cNvCxnSpPr>
          <p:nvPr/>
        </p:nvCxnSpPr>
        <p:spPr>
          <a:xfrm flipH="1">
            <a:off x="3253689" y="2633652"/>
            <a:ext cx="1998996" cy="205012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D53AC65-F94F-92FE-B5B3-1955209415FE}"/>
              </a:ext>
            </a:extLst>
          </p:cNvPr>
          <p:cNvCxnSpPr>
            <a:cxnSpLocks/>
          </p:cNvCxnSpPr>
          <p:nvPr/>
        </p:nvCxnSpPr>
        <p:spPr>
          <a:xfrm flipH="1">
            <a:off x="3980446" y="2633652"/>
            <a:ext cx="1272239" cy="1776313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44E58DD-C245-B5EC-5B44-17F110202CEA}"/>
              </a:ext>
            </a:extLst>
          </p:cNvPr>
          <p:cNvCxnSpPr>
            <a:cxnSpLocks/>
          </p:cNvCxnSpPr>
          <p:nvPr/>
        </p:nvCxnSpPr>
        <p:spPr>
          <a:xfrm flipH="1">
            <a:off x="3305249" y="2612530"/>
            <a:ext cx="2001257" cy="2349416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975DB8E-A18E-C786-DC2B-142A73F72650}"/>
              </a:ext>
            </a:extLst>
          </p:cNvPr>
          <p:cNvCxnSpPr>
            <a:cxnSpLocks/>
          </p:cNvCxnSpPr>
          <p:nvPr/>
        </p:nvCxnSpPr>
        <p:spPr>
          <a:xfrm flipH="1">
            <a:off x="3494468" y="2633652"/>
            <a:ext cx="1758217" cy="237928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F6F8A86-129C-245E-2F45-64CB05E05A08}"/>
              </a:ext>
            </a:extLst>
          </p:cNvPr>
          <p:cNvCxnSpPr>
            <a:cxnSpLocks/>
          </p:cNvCxnSpPr>
          <p:nvPr/>
        </p:nvCxnSpPr>
        <p:spPr>
          <a:xfrm flipH="1">
            <a:off x="3521378" y="2633652"/>
            <a:ext cx="1731307" cy="2556498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BBE74C5-6839-8056-E673-205D05472DFB}"/>
              </a:ext>
            </a:extLst>
          </p:cNvPr>
          <p:cNvCxnSpPr>
            <a:cxnSpLocks/>
          </p:cNvCxnSpPr>
          <p:nvPr/>
        </p:nvCxnSpPr>
        <p:spPr>
          <a:xfrm flipH="1">
            <a:off x="3823925" y="2612530"/>
            <a:ext cx="1482581" cy="2592538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0583DB8-D8D9-75CE-562E-49A27E0F7802}"/>
              </a:ext>
            </a:extLst>
          </p:cNvPr>
          <p:cNvCxnSpPr>
            <a:cxnSpLocks/>
          </p:cNvCxnSpPr>
          <p:nvPr/>
        </p:nvCxnSpPr>
        <p:spPr>
          <a:xfrm flipH="1">
            <a:off x="3875632" y="2633652"/>
            <a:ext cx="1377053" cy="2711166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327DFEE-6A88-093C-D157-A7DA031DA065}"/>
              </a:ext>
            </a:extLst>
          </p:cNvPr>
          <p:cNvCxnSpPr>
            <a:cxnSpLocks/>
          </p:cNvCxnSpPr>
          <p:nvPr/>
        </p:nvCxnSpPr>
        <p:spPr>
          <a:xfrm flipH="1">
            <a:off x="4390699" y="2678889"/>
            <a:ext cx="897089" cy="2768344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A8355BD-AAAF-F1DB-198F-FF3DCD4D9D6D}"/>
              </a:ext>
            </a:extLst>
          </p:cNvPr>
          <p:cNvCxnSpPr>
            <a:cxnSpLocks/>
          </p:cNvCxnSpPr>
          <p:nvPr/>
        </p:nvCxnSpPr>
        <p:spPr>
          <a:xfrm flipH="1">
            <a:off x="4831203" y="2612530"/>
            <a:ext cx="475303" cy="2798865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6DD115F-F6C3-4BAC-4150-A285F439F62B}"/>
              </a:ext>
            </a:extLst>
          </p:cNvPr>
          <p:cNvCxnSpPr>
            <a:cxnSpLocks/>
          </p:cNvCxnSpPr>
          <p:nvPr/>
        </p:nvCxnSpPr>
        <p:spPr>
          <a:xfrm>
            <a:off x="5252685" y="2633652"/>
            <a:ext cx="280363" cy="2782121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068D571-07C9-D047-6C16-81A5619A96A0}"/>
              </a:ext>
            </a:extLst>
          </p:cNvPr>
          <p:cNvCxnSpPr>
            <a:cxnSpLocks/>
          </p:cNvCxnSpPr>
          <p:nvPr/>
        </p:nvCxnSpPr>
        <p:spPr>
          <a:xfrm>
            <a:off x="5306506" y="2612530"/>
            <a:ext cx="541883" cy="268732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69E0B3E-74B5-98F8-19D9-2B8FCFA8B05B}"/>
              </a:ext>
            </a:extLst>
          </p:cNvPr>
          <p:cNvCxnSpPr>
            <a:cxnSpLocks/>
          </p:cNvCxnSpPr>
          <p:nvPr/>
        </p:nvCxnSpPr>
        <p:spPr>
          <a:xfrm>
            <a:off x="5306506" y="2612530"/>
            <a:ext cx="906326" cy="2524622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63C95B2-EE72-C409-1D61-0F81580958F4}"/>
              </a:ext>
            </a:extLst>
          </p:cNvPr>
          <p:cNvCxnSpPr>
            <a:cxnSpLocks/>
          </p:cNvCxnSpPr>
          <p:nvPr/>
        </p:nvCxnSpPr>
        <p:spPr>
          <a:xfrm>
            <a:off x="5252685" y="2633652"/>
            <a:ext cx="1251381" cy="2279594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F3C7486-E6E8-3D1C-86B3-F2B918236E14}"/>
              </a:ext>
            </a:extLst>
          </p:cNvPr>
          <p:cNvCxnSpPr>
            <a:cxnSpLocks/>
          </p:cNvCxnSpPr>
          <p:nvPr/>
        </p:nvCxnSpPr>
        <p:spPr>
          <a:xfrm>
            <a:off x="5306506" y="2612530"/>
            <a:ext cx="1100662" cy="1689802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BC859F-FAB7-2766-95F3-FE245A6E6188}"/>
              </a:ext>
            </a:extLst>
          </p:cNvPr>
          <p:cNvCxnSpPr>
            <a:cxnSpLocks/>
          </p:cNvCxnSpPr>
          <p:nvPr/>
        </p:nvCxnSpPr>
        <p:spPr>
          <a:xfrm>
            <a:off x="5321504" y="2664656"/>
            <a:ext cx="1346685" cy="2140984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2DE95D4-9351-52B6-5E61-3A49CB1A6A33}"/>
              </a:ext>
            </a:extLst>
          </p:cNvPr>
          <p:cNvCxnSpPr>
            <a:cxnSpLocks/>
          </p:cNvCxnSpPr>
          <p:nvPr/>
        </p:nvCxnSpPr>
        <p:spPr>
          <a:xfrm>
            <a:off x="5306506" y="2612530"/>
            <a:ext cx="1426008" cy="1831678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2455ACC-E153-6BA5-0280-01CA8F87E4FE}"/>
              </a:ext>
            </a:extLst>
          </p:cNvPr>
          <p:cNvCxnSpPr>
            <a:cxnSpLocks/>
          </p:cNvCxnSpPr>
          <p:nvPr/>
        </p:nvCxnSpPr>
        <p:spPr>
          <a:xfrm>
            <a:off x="5198863" y="2612530"/>
            <a:ext cx="1653822" cy="206324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7E3063-E728-B38A-78FD-50338E596BC3}"/>
              </a:ext>
            </a:extLst>
          </p:cNvPr>
          <p:cNvSpPr txBox="1"/>
          <p:nvPr/>
        </p:nvSpPr>
        <p:spPr>
          <a:xfrm>
            <a:off x="4644030" y="135576"/>
            <a:ext cx="302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Space for Busy </a:t>
            </a:r>
            <a:r>
              <a:rPr lang="en-US" dirty="0" err="1"/>
              <a:t>Beeway</a:t>
            </a:r>
            <a:r>
              <a:rPr lang="en-US" dirty="0"/>
              <a:t>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212CE3-B8A6-1374-9DD2-B9BE88BE2549}"/>
              </a:ext>
            </a:extLst>
          </p:cNvPr>
          <p:cNvGrpSpPr/>
          <p:nvPr/>
        </p:nvGrpSpPr>
        <p:grpSpPr>
          <a:xfrm>
            <a:off x="2793158" y="643639"/>
            <a:ext cx="4132464" cy="4119937"/>
            <a:chOff x="7222303" y="1036564"/>
            <a:chExt cx="4132464" cy="4119937"/>
          </a:xfrm>
          <a:scene3d>
            <a:camera prst="orthographicFront">
              <a:rot lat="3570000" lon="19164000" rev="19434000"/>
            </a:camera>
            <a:lightRig rig="threePt" dir="t"/>
          </a:scene3d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C5800A3-F856-E894-37D3-F5878E116453}"/>
                </a:ext>
              </a:extLst>
            </p:cNvPr>
            <p:cNvSpPr/>
            <p:nvPr/>
          </p:nvSpPr>
          <p:spPr>
            <a:xfrm>
              <a:off x="7391540" y="2557528"/>
              <a:ext cx="152229" cy="144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8CFF14-FEC1-6144-2398-34797F2EAC05}"/>
                </a:ext>
              </a:extLst>
            </p:cNvPr>
            <p:cNvSpPr/>
            <p:nvPr/>
          </p:nvSpPr>
          <p:spPr>
            <a:xfrm>
              <a:off x="9609324" y="2876026"/>
              <a:ext cx="152229" cy="144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C72FC78-F85F-3442-7744-432B6D827B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1475" y="2638026"/>
              <a:ext cx="2163963" cy="339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8B0FD4-49E7-8636-03AE-D7E7F98C1C5B}"/>
                </a:ext>
              </a:extLst>
            </p:cNvPr>
            <p:cNvSpPr/>
            <p:nvPr/>
          </p:nvSpPr>
          <p:spPr>
            <a:xfrm>
              <a:off x="7645918" y="318207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88B8BD-B8D0-4CFB-B31A-36E446492AC5}"/>
                </a:ext>
              </a:extLst>
            </p:cNvPr>
            <p:cNvSpPr/>
            <p:nvPr/>
          </p:nvSpPr>
          <p:spPr>
            <a:xfrm>
              <a:off x="7890905" y="339677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C021520-4A89-2A55-167C-F1EA95C3D9EF}"/>
                </a:ext>
              </a:extLst>
            </p:cNvPr>
            <p:cNvSpPr/>
            <p:nvPr/>
          </p:nvSpPr>
          <p:spPr>
            <a:xfrm>
              <a:off x="8378927" y="160758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4B77FF-E82E-958F-AFCB-E4A8DA0E8ED0}"/>
                </a:ext>
              </a:extLst>
            </p:cNvPr>
            <p:cNvSpPr/>
            <p:nvPr/>
          </p:nvSpPr>
          <p:spPr>
            <a:xfrm>
              <a:off x="8045018" y="37769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9433D11-86D2-A64C-53B7-352A56767AB0}"/>
                </a:ext>
              </a:extLst>
            </p:cNvPr>
            <p:cNvSpPr/>
            <p:nvPr/>
          </p:nvSpPr>
          <p:spPr>
            <a:xfrm>
              <a:off x="7967961" y="1914094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185E72-7B1C-3DCD-206A-D5402D397DF7}"/>
                </a:ext>
              </a:extLst>
            </p:cNvPr>
            <p:cNvSpPr/>
            <p:nvPr/>
          </p:nvSpPr>
          <p:spPr>
            <a:xfrm>
              <a:off x="8378927" y="38539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998D203-3614-08CB-8F1B-F860CE256497}"/>
                </a:ext>
              </a:extLst>
            </p:cNvPr>
            <p:cNvSpPr/>
            <p:nvPr/>
          </p:nvSpPr>
          <p:spPr>
            <a:xfrm>
              <a:off x="8551875" y="419605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864FE77-51FF-F9D0-7EC1-C6E170F77881}"/>
                </a:ext>
              </a:extLst>
            </p:cNvPr>
            <p:cNvSpPr/>
            <p:nvPr/>
          </p:nvSpPr>
          <p:spPr>
            <a:xfrm>
              <a:off x="10627256" y="405564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9476A20-9E8F-C048-D2E5-7D61C34EC1FC}"/>
                </a:ext>
              </a:extLst>
            </p:cNvPr>
            <p:cNvSpPr/>
            <p:nvPr/>
          </p:nvSpPr>
          <p:spPr>
            <a:xfrm>
              <a:off x="10370401" y="43865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D910790-0F2D-7B44-0938-4E6867885CF4}"/>
                </a:ext>
              </a:extLst>
            </p:cNvPr>
            <p:cNvSpPr/>
            <p:nvPr/>
          </p:nvSpPr>
          <p:spPr>
            <a:xfrm>
              <a:off x="9199147" y="44635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C627272-EFCA-49A0-A2B9-20C715BECE9E}"/>
                </a:ext>
              </a:extLst>
            </p:cNvPr>
            <p:cNvSpPr/>
            <p:nvPr/>
          </p:nvSpPr>
          <p:spPr>
            <a:xfrm>
              <a:off x="9609324" y="43501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CF51179-34A0-FD90-9D59-8A7CF65C9735}"/>
                </a:ext>
              </a:extLst>
            </p:cNvPr>
            <p:cNvSpPr/>
            <p:nvPr/>
          </p:nvSpPr>
          <p:spPr>
            <a:xfrm>
              <a:off x="10865152" y="367589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A56FA2D-D7CB-3757-DAA1-DC7205E2A84A}"/>
                </a:ext>
              </a:extLst>
            </p:cNvPr>
            <p:cNvSpPr/>
            <p:nvPr/>
          </p:nvSpPr>
          <p:spPr>
            <a:xfrm>
              <a:off x="11048495" y="3212895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BC68C1-B16F-E496-4B10-17BA22FA524D}"/>
                </a:ext>
              </a:extLst>
            </p:cNvPr>
            <p:cNvSpPr/>
            <p:nvPr/>
          </p:nvSpPr>
          <p:spPr>
            <a:xfrm>
              <a:off x="11200654" y="258941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5FDBD3F-D8A0-6E5A-0E24-0E3307EF91E1}"/>
                </a:ext>
              </a:extLst>
            </p:cNvPr>
            <p:cNvSpPr/>
            <p:nvPr/>
          </p:nvSpPr>
          <p:spPr>
            <a:xfrm>
              <a:off x="11140840" y="29513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83B73C-DCEE-1B35-57CC-A54ACECDCB3B}"/>
                </a:ext>
              </a:extLst>
            </p:cNvPr>
            <p:cNvSpPr/>
            <p:nvPr/>
          </p:nvSpPr>
          <p:spPr>
            <a:xfrm>
              <a:off x="8897531" y="12726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9190EE6-4FCC-F2CA-6E9F-D05CC72D1F4A}"/>
                </a:ext>
              </a:extLst>
            </p:cNvPr>
            <p:cNvSpPr/>
            <p:nvPr/>
          </p:nvSpPr>
          <p:spPr>
            <a:xfrm>
              <a:off x="9933508" y="134255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24174E-67EF-0F7E-C3C7-E0DF7EBC21EE}"/>
                </a:ext>
              </a:extLst>
            </p:cNvPr>
            <p:cNvSpPr/>
            <p:nvPr/>
          </p:nvSpPr>
          <p:spPr>
            <a:xfrm>
              <a:off x="10447095" y="167248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697A5D2-45AE-9894-C900-0E3F0A594E04}"/>
                </a:ext>
              </a:extLst>
            </p:cNvPr>
            <p:cNvSpPr/>
            <p:nvPr/>
          </p:nvSpPr>
          <p:spPr>
            <a:xfrm>
              <a:off x="10907718" y="2071850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7FFCE09-8928-8EE8-6EAC-0F57DD28BA62}"/>
                </a:ext>
              </a:extLst>
            </p:cNvPr>
            <p:cNvSpPr/>
            <p:nvPr/>
          </p:nvSpPr>
          <p:spPr>
            <a:xfrm>
              <a:off x="9353260" y="118844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8B2FFF7-BEDA-F63E-7785-16B4F372F063}"/>
                </a:ext>
              </a:extLst>
            </p:cNvPr>
            <p:cNvCxnSpPr>
              <a:cxnSpLocks/>
              <a:endCxn id="33" idx="5"/>
            </p:cNvCxnSpPr>
            <p:nvPr/>
          </p:nvCxnSpPr>
          <p:spPr>
            <a:xfrm flipH="1" flipV="1">
              <a:off x="8099505" y="2045638"/>
              <a:ext cx="1614292" cy="84853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274915B-5DFE-71F6-6E4A-AF2E2BFC75D1}"/>
                </a:ext>
              </a:extLst>
            </p:cNvPr>
            <p:cNvCxnSpPr>
              <a:cxnSpLocks/>
              <a:stCxn id="8" idx="1"/>
              <a:endCxn id="26" idx="5"/>
            </p:cNvCxnSpPr>
            <p:nvPr/>
          </p:nvCxnSpPr>
          <p:spPr>
            <a:xfrm flipH="1" flipV="1">
              <a:off x="8510471" y="1739125"/>
              <a:ext cx="1121146" cy="115802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01F6268-5AE2-C0E9-2133-56B243DD49D6}"/>
                </a:ext>
              </a:extLst>
            </p:cNvPr>
            <p:cNvCxnSpPr>
              <a:cxnSpLocks/>
              <a:stCxn id="8" idx="0"/>
              <a:endCxn id="88" idx="5"/>
            </p:cNvCxnSpPr>
            <p:nvPr/>
          </p:nvCxnSpPr>
          <p:spPr>
            <a:xfrm flipH="1" flipV="1">
              <a:off x="9029075" y="1404166"/>
              <a:ext cx="656364" cy="147186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C4DF6EF-3053-613E-E541-34FD71E03707}"/>
                </a:ext>
              </a:extLst>
            </p:cNvPr>
            <p:cNvCxnSpPr>
              <a:cxnSpLocks/>
              <a:stCxn id="8" idx="1"/>
              <a:endCxn id="93" idx="5"/>
            </p:cNvCxnSpPr>
            <p:nvPr/>
          </p:nvCxnSpPr>
          <p:spPr>
            <a:xfrm flipH="1" flipV="1">
              <a:off x="9484804" y="1319990"/>
              <a:ext cx="146813" cy="1577158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785F9D7-EC7C-B12B-BDC6-9541E6F32516}"/>
                </a:ext>
              </a:extLst>
            </p:cNvPr>
            <p:cNvCxnSpPr>
              <a:cxnSpLocks/>
              <a:stCxn id="8" idx="7"/>
              <a:endCxn id="90" idx="4"/>
            </p:cNvCxnSpPr>
            <p:nvPr/>
          </p:nvCxnSpPr>
          <p:spPr>
            <a:xfrm flipV="1">
              <a:off x="9739260" y="1496672"/>
              <a:ext cx="271305" cy="1400476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5A00946-FF8C-B36C-5941-864B7005AE56}"/>
                </a:ext>
              </a:extLst>
            </p:cNvPr>
            <p:cNvCxnSpPr>
              <a:cxnSpLocks/>
              <a:stCxn id="8" idx="7"/>
              <a:endCxn id="91" idx="3"/>
            </p:cNvCxnSpPr>
            <p:nvPr/>
          </p:nvCxnSpPr>
          <p:spPr>
            <a:xfrm flipV="1">
              <a:off x="9739260" y="1804026"/>
              <a:ext cx="730404" cy="1093122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6532FE1-B668-502F-F644-A392AFF9718D}"/>
                </a:ext>
              </a:extLst>
            </p:cNvPr>
            <p:cNvCxnSpPr>
              <a:cxnSpLocks/>
              <a:stCxn id="8" idx="6"/>
              <a:endCxn id="92" idx="3"/>
            </p:cNvCxnSpPr>
            <p:nvPr/>
          </p:nvCxnSpPr>
          <p:spPr>
            <a:xfrm flipV="1">
              <a:off x="9761553" y="2203394"/>
              <a:ext cx="1168734" cy="744748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2264D1E-4A64-E4FB-93A8-DF8EAB023068}"/>
                </a:ext>
              </a:extLst>
            </p:cNvPr>
            <p:cNvCxnSpPr>
              <a:cxnSpLocks/>
              <a:stCxn id="8" idx="6"/>
              <a:endCxn id="85" idx="2"/>
            </p:cNvCxnSpPr>
            <p:nvPr/>
          </p:nvCxnSpPr>
          <p:spPr>
            <a:xfrm flipV="1">
              <a:off x="9761553" y="2666470"/>
              <a:ext cx="1439101" cy="281672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628AB5A-BF7A-4C30-595F-D8DB747CB290}"/>
                </a:ext>
              </a:extLst>
            </p:cNvPr>
            <p:cNvCxnSpPr>
              <a:cxnSpLocks/>
              <a:stCxn id="8" idx="5"/>
              <a:endCxn id="87" idx="2"/>
            </p:cNvCxnSpPr>
            <p:nvPr/>
          </p:nvCxnSpPr>
          <p:spPr>
            <a:xfrm>
              <a:off x="9739260" y="2999135"/>
              <a:ext cx="1401580" cy="2929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1B3A57E-C216-99EE-53AF-20352016AF9A}"/>
                </a:ext>
              </a:extLst>
            </p:cNvPr>
            <p:cNvCxnSpPr>
              <a:cxnSpLocks/>
              <a:stCxn id="8" idx="4"/>
              <a:endCxn id="83" idx="2"/>
            </p:cNvCxnSpPr>
            <p:nvPr/>
          </p:nvCxnSpPr>
          <p:spPr>
            <a:xfrm>
              <a:off x="9685439" y="3020257"/>
              <a:ext cx="1363056" cy="269695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1692658-3767-443C-6512-65C085E62492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9704751" y="2986143"/>
              <a:ext cx="1182970" cy="712322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25F951E-8559-BAE8-4982-BB44DA1D5F3A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9681725" y="2974205"/>
              <a:ext cx="968100" cy="1104005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0592C98-0C36-0AB0-8225-6674BF56D313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9670441" y="2971225"/>
              <a:ext cx="722529" cy="1437866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4CA1DE1-BDBE-BBD9-DA53-1E0D6E77963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7810172" y="2948142"/>
              <a:ext cx="1799152" cy="287518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A392414-2D6F-35F7-ACA0-5FB17C518D72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8022995" y="2999135"/>
              <a:ext cx="1608622" cy="441348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D48926B-89A2-03A7-5A2A-09D0D33E1AD4}"/>
                </a:ext>
              </a:extLst>
            </p:cNvPr>
            <p:cNvCxnSpPr>
              <a:cxnSpLocks/>
              <a:stCxn id="8" idx="3"/>
              <a:endCxn id="30" idx="7"/>
            </p:cNvCxnSpPr>
            <p:nvPr/>
          </p:nvCxnSpPr>
          <p:spPr>
            <a:xfrm flipH="1">
              <a:off x="8176562" y="2999135"/>
              <a:ext cx="1455055" cy="800356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7C390E42-9422-7D0A-3FB2-27AB5FAADA8D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8513415" y="2999135"/>
              <a:ext cx="1118202" cy="889326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21368EA-B02F-4996-D0AF-D28CC9A68A5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8689403" y="2999135"/>
              <a:ext cx="942214" cy="1247295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FDAB3CA-3A55-E67C-FE4D-55AD86519601}"/>
                </a:ext>
              </a:extLst>
            </p:cNvPr>
            <p:cNvCxnSpPr>
              <a:cxnSpLocks/>
              <a:stCxn id="8" idx="4"/>
              <a:endCxn id="78" idx="0"/>
            </p:cNvCxnSpPr>
            <p:nvPr/>
          </p:nvCxnSpPr>
          <p:spPr>
            <a:xfrm flipH="1">
              <a:off x="9276204" y="3020257"/>
              <a:ext cx="409235" cy="144332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17A6550-E247-DC3A-D40A-DF0D94C70304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9685439" y="3020257"/>
              <a:ext cx="9788" cy="136486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CBCFD01-C287-7D6F-AE7E-193C80138006}"/>
                </a:ext>
              </a:extLst>
            </p:cNvPr>
            <p:cNvCxnSpPr/>
            <p:nvPr/>
          </p:nvCxnSpPr>
          <p:spPr>
            <a:xfrm flipV="1">
              <a:off x="7222303" y="1036564"/>
              <a:ext cx="0" cy="41199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80817B0-1975-5855-72F2-7BC22BD876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294798" y="3089155"/>
              <a:ext cx="0" cy="41199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2989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E7942-0326-F0A4-8FD5-5C894A7E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ED31A8B-DE3D-2119-4EBD-4D8E724FABF1}"/>
              </a:ext>
            </a:extLst>
          </p:cNvPr>
          <p:cNvGrpSpPr/>
          <p:nvPr/>
        </p:nvGrpSpPr>
        <p:grpSpPr>
          <a:xfrm>
            <a:off x="3005142" y="3071000"/>
            <a:ext cx="3963227" cy="3429245"/>
            <a:chOff x="7969824" y="1340846"/>
            <a:chExt cx="3963227" cy="3429245"/>
          </a:xfrm>
          <a:scene3d>
            <a:camera prst="orthographicFront">
              <a:rot lat="3570000" lon="19164000" rev="19434000"/>
            </a:camera>
            <a:lightRig rig="threePt" dir="t"/>
          </a:scene3d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C594B29-DB6C-7B1E-786D-CEF3F8BB1507}"/>
                </a:ext>
              </a:extLst>
            </p:cNvPr>
            <p:cNvSpPr/>
            <p:nvPr/>
          </p:nvSpPr>
          <p:spPr>
            <a:xfrm>
              <a:off x="7969824" y="2709928"/>
              <a:ext cx="152229" cy="14423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36FF377-D8FB-E57D-68BB-153E16794C43}"/>
                </a:ext>
              </a:extLst>
            </p:cNvPr>
            <p:cNvSpPr/>
            <p:nvPr/>
          </p:nvSpPr>
          <p:spPr>
            <a:xfrm>
              <a:off x="8224202" y="333447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DE70053-8931-BEBE-0C3E-4C277702D983}"/>
                </a:ext>
              </a:extLst>
            </p:cNvPr>
            <p:cNvSpPr/>
            <p:nvPr/>
          </p:nvSpPr>
          <p:spPr>
            <a:xfrm>
              <a:off x="8469189" y="354917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AE8DEB9-79ED-9861-8635-325107FBB4CF}"/>
                </a:ext>
              </a:extLst>
            </p:cNvPr>
            <p:cNvSpPr/>
            <p:nvPr/>
          </p:nvSpPr>
          <p:spPr>
            <a:xfrm>
              <a:off x="8957211" y="175998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1609B53-FFB2-347E-FB0A-05D1EE131B0C}"/>
                </a:ext>
              </a:extLst>
            </p:cNvPr>
            <p:cNvSpPr/>
            <p:nvPr/>
          </p:nvSpPr>
          <p:spPr>
            <a:xfrm>
              <a:off x="8623302" y="39293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638D104-401A-6A79-B0C5-B4F26D87B55E}"/>
                </a:ext>
              </a:extLst>
            </p:cNvPr>
            <p:cNvSpPr/>
            <p:nvPr/>
          </p:nvSpPr>
          <p:spPr>
            <a:xfrm>
              <a:off x="8546245" y="2066494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40A79A8-3304-045E-BEC7-3E90D025A8E1}"/>
                </a:ext>
              </a:extLst>
            </p:cNvPr>
            <p:cNvSpPr/>
            <p:nvPr/>
          </p:nvSpPr>
          <p:spPr>
            <a:xfrm>
              <a:off x="8957211" y="40063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87A57BC-EF5D-5DAD-50CE-7EA33355C186}"/>
                </a:ext>
              </a:extLst>
            </p:cNvPr>
            <p:cNvSpPr/>
            <p:nvPr/>
          </p:nvSpPr>
          <p:spPr>
            <a:xfrm>
              <a:off x="9130159" y="434845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3534C5A-7C50-A5E9-EC8D-2276A468FF4E}"/>
                </a:ext>
              </a:extLst>
            </p:cNvPr>
            <p:cNvSpPr/>
            <p:nvPr/>
          </p:nvSpPr>
          <p:spPr>
            <a:xfrm>
              <a:off x="11205540" y="420804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6427BC3-B654-71C5-D0A2-15FE6342B81A}"/>
                </a:ext>
              </a:extLst>
            </p:cNvPr>
            <p:cNvSpPr/>
            <p:nvPr/>
          </p:nvSpPr>
          <p:spPr>
            <a:xfrm>
              <a:off x="10948685" y="45389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AEB1B32-FB3A-0DA4-5F6A-99E2BC348E5E}"/>
                </a:ext>
              </a:extLst>
            </p:cNvPr>
            <p:cNvSpPr/>
            <p:nvPr/>
          </p:nvSpPr>
          <p:spPr>
            <a:xfrm>
              <a:off x="9777431" y="46159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EAA22DE-5691-23BB-AB0D-BD3B60243D4A}"/>
                </a:ext>
              </a:extLst>
            </p:cNvPr>
            <p:cNvSpPr/>
            <p:nvPr/>
          </p:nvSpPr>
          <p:spPr>
            <a:xfrm>
              <a:off x="10187608" y="45025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BA0ECA4-9550-4767-8F92-0ADC6BBC8961}"/>
                </a:ext>
              </a:extLst>
            </p:cNvPr>
            <p:cNvSpPr/>
            <p:nvPr/>
          </p:nvSpPr>
          <p:spPr>
            <a:xfrm>
              <a:off x="11443436" y="382829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AE480D4-4C1F-14FD-E6B1-527F936DC633}"/>
                </a:ext>
              </a:extLst>
            </p:cNvPr>
            <p:cNvSpPr/>
            <p:nvPr/>
          </p:nvSpPr>
          <p:spPr>
            <a:xfrm>
              <a:off x="11626779" y="3365295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54E6C93-FE36-5027-6EEA-47AFB32EC06A}"/>
                </a:ext>
              </a:extLst>
            </p:cNvPr>
            <p:cNvSpPr/>
            <p:nvPr/>
          </p:nvSpPr>
          <p:spPr>
            <a:xfrm>
              <a:off x="11778938" y="274181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0BA001E-09B8-84FD-801E-91FCDDD3C215}"/>
                </a:ext>
              </a:extLst>
            </p:cNvPr>
            <p:cNvSpPr/>
            <p:nvPr/>
          </p:nvSpPr>
          <p:spPr>
            <a:xfrm>
              <a:off x="11719124" y="31037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C0F12E75-57BC-A8A9-EF4C-D4EAEBEC3707}"/>
                </a:ext>
              </a:extLst>
            </p:cNvPr>
            <p:cNvSpPr/>
            <p:nvPr/>
          </p:nvSpPr>
          <p:spPr>
            <a:xfrm>
              <a:off x="9475815" y="14250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A2FEF18-DF04-431B-8EB9-CF41110A735D}"/>
                </a:ext>
              </a:extLst>
            </p:cNvPr>
            <p:cNvSpPr/>
            <p:nvPr/>
          </p:nvSpPr>
          <p:spPr>
            <a:xfrm>
              <a:off x="10511792" y="149495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1BDED04-2A8B-ED45-98E1-FA6851747F40}"/>
                </a:ext>
              </a:extLst>
            </p:cNvPr>
            <p:cNvSpPr/>
            <p:nvPr/>
          </p:nvSpPr>
          <p:spPr>
            <a:xfrm>
              <a:off x="11025379" y="182488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EDD7319-367B-FE2F-43C0-6DC44E8C00C7}"/>
                </a:ext>
              </a:extLst>
            </p:cNvPr>
            <p:cNvSpPr/>
            <p:nvPr/>
          </p:nvSpPr>
          <p:spPr>
            <a:xfrm>
              <a:off x="11486002" y="2224250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FF54454-A1F2-A5A6-C52C-96F06E46A364}"/>
                </a:ext>
              </a:extLst>
            </p:cNvPr>
            <p:cNvSpPr/>
            <p:nvPr/>
          </p:nvSpPr>
          <p:spPr>
            <a:xfrm>
              <a:off x="9931544" y="134084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54D1BA8-F592-9073-5E5E-6DB2C28E5E24}"/>
              </a:ext>
            </a:extLst>
          </p:cNvPr>
          <p:cNvCxnSpPr/>
          <p:nvPr/>
        </p:nvCxnSpPr>
        <p:spPr>
          <a:xfrm>
            <a:off x="2290779" y="3545543"/>
            <a:ext cx="0" cy="2177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1E7D2505-AB1A-A13E-81E9-A8CA2E8C4CFD}"/>
              </a:ext>
            </a:extLst>
          </p:cNvPr>
          <p:cNvSpPr txBox="1"/>
          <p:nvPr/>
        </p:nvSpPr>
        <p:spPr>
          <a:xfrm>
            <a:off x="3445264" y="179281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B93E0F7D-2306-CF6A-4E59-AB2016169E1D}"/>
              </a:ext>
            </a:extLst>
          </p:cNvPr>
          <p:cNvSpPr txBox="1"/>
          <p:nvPr/>
        </p:nvSpPr>
        <p:spPr>
          <a:xfrm>
            <a:off x="5915292" y="323543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738D55B-7F80-9AC9-8E64-02C5F73BD24D}"/>
              </a:ext>
            </a:extLst>
          </p:cNvPr>
          <p:cNvSpPr txBox="1"/>
          <p:nvPr/>
        </p:nvSpPr>
        <p:spPr>
          <a:xfrm rot="2111609">
            <a:off x="2191931" y="5765594"/>
            <a:ext cx="1613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Control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2AE5B95-830A-D05B-FDCA-F88F79F3A1CE}"/>
              </a:ext>
            </a:extLst>
          </p:cNvPr>
          <p:cNvSpPr txBox="1"/>
          <p:nvPr/>
        </p:nvSpPr>
        <p:spPr>
          <a:xfrm>
            <a:off x="1903958" y="3391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A6DDBB3B-B7EA-EA8F-FE6A-2213AB986728}"/>
              </a:ext>
            </a:extLst>
          </p:cNvPr>
          <p:cNvCxnSpPr/>
          <p:nvPr/>
        </p:nvCxnSpPr>
        <p:spPr>
          <a:xfrm>
            <a:off x="2170337" y="4910979"/>
            <a:ext cx="24771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DFFB2E1-2D6B-E8D5-9C8A-C91CA478DD6F}"/>
              </a:ext>
            </a:extLst>
          </p:cNvPr>
          <p:cNvSpPr txBox="1"/>
          <p:nvPr/>
        </p:nvSpPr>
        <p:spPr>
          <a:xfrm>
            <a:off x="1899995" y="4726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5C9EB9F-0734-3D96-D654-E6690D640F62}"/>
              </a:ext>
            </a:extLst>
          </p:cNvPr>
          <p:cNvCxnSpPr>
            <a:cxnSpLocks/>
          </p:cNvCxnSpPr>
          <p:nvPr/>
        </p:nvCxnSpPr>
        <p:spPr>
          <a:xfrm flipH="1">
            <a:off x="5071302" y="2618149"/>
            <a:ext cx="217156" cy="1504876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68FE3205-E3F1-9778-5007-13C515FFF86F}"/>
              </a:ext>
            </a:extLst>
          </p:cNvPr>
          <p:cNvCxnSpPr>
            <a:cxnSpLocks/>
          </p:cNvCxnSpPr>
          <p:nvPr/>
        </p:nvCxnSpPr>
        <p:spPr>
          <a:xfrm>
            <a:off x="5252685" y="2633652"/>
            <a:ext cx="295832" cy="1442495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0865AB7-FFCD-E6FB-5714-BEC012570529}"/>
              </a:ext>
            </a:extLst>
          </p:cNvPr>
          <p:cNvCxnSpPr>
            <a:cxnSpLocks/>
          </p:cNvCxnSpPr>
          <p:nvPr/>
        </p:nvCxnSpPr>
        <p:spPr>
          <a:xfrm>
            <a:off x="5306506" y="2612530"/>
            <a:ext cx="716435" cy="1547238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7A7B7A60-D55E-D44A-D104-157E9D5BB539}"/>
              </a:ext>
            </a:extLst>
          </p:cNvPr>
          <p:cNvCxnSpPr>
            <a:cxnSpLocks/>
          </p:cNvCxnSpPr>
          <p:nvPr/>
        </p:nvCxnSpPr>
        <p:spPr>
          <a:xfrm flipH="1">
            <a:off x="4457472" y="2633652"/>
            <a:ext cx="795213" cy="166694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F77A7E9-65C0-BFD4-F623-B9DC2C949306}"/>
              </a:ext>
            </a:extLst>
          </p:cNvPr>
          <p:cNvCxnSpPr>
            <a:cxnSpLocks/>
          </p:cNvCxnSpPr>
          <p:nvPr/>
        </p:nvCxnSpPr>
        <p:spPr>
          <a:xfrm flipH="1">
            <a:off x="3253689" y="2633652"/>
            <a:ext cx="1998996" cy="205012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D53AC65-F94F-92FE-B5B3-1955209415FE}"/>
              </a:ext>
            </a:extLst>
          </p:cNvPr>
          <p:cNvCxnSpPr>
            <a:cxnSpLocks/>
          </p:cNvCxnSpPr>
          <p:nvPr/>
        </p:nvCxnSpPr>
        <p:spPr>
          <a:xfrm flipH="1">
            <a:off x="3980446" y="2633652"/>
            <a:ext cx="1272239" cy="1776313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044E58DD-C245-B5EC-5B44-17F110202CEA}"/>
              </a:ext>
            </a:extLst>
          </p:cNvPr>
          <p:cNvCxnSpPr>
            <a:cxnSpLocks/>
          </p:cNvCxnSpPr>
          <p:nvPr/>
        </p:nvCxnSpPr>
        <p:spPr>
          <a:xfrm flipH="1">
            <a:off x="3305249" y="2612530"/>
            <a:ext cx="2001257" cy="2349416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975DB8E-A18E-C786-DC2B-142A73F72650}"/>
              </a:ext>
            </a:extLst>
          </p:cNvPr>
          <p:cNvCxnSpPr>
            <a:cxnSpLocks/>
          </p:cNvCxnSpPr>
          <p:nvPr/>
        </p:nvCxnSpPr>
        <p:spPr>
          <a:xfrm flipH="1">
            <a:off x="3494468" y="2633652"/>
            <a:ext cx="1758217" cy="237928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4F6F8A86-129C-245E-2F45-64CB05E05A08}"/>
              </a:ext>
            </a:extLst>
          </p:cNvPr>
          <p:cNvCxnSpPr>
            <a:cxnSpLocks/>
          </p:cNvCxnSpPr>
          <p:nvPr/>
        </p:nvCxnSpPr>
        <p:spPr>
          <a:xfrm flipH="1">
            <a:off x="3521378" y="2633652"/>
            <a:ext cx="1731307" cy="2556498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BBE74C5-6839-8056-E673-205D05472DFB}"/>
              </a:ext>
            </a:extLst>
          </p:cNvPr>
          <p:cNvCxnSpPr>
            <a:cxnSpLocks/>
          </p:cNvCxnSpPr>
          <p:nvPr/>
        </p:nvCxnSpPr>
        <p:spPr>
          <a:xfrm flipH="1">
            <a:off x="3823925" y="2612530"/>
            <a:ext cx="1482581" cy="2592538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40583DB8-D8D9-75CE-562E-49A27E0F7802}"/>
              </a:ext>
            </a:extLst>
          </p:cNvPr>
          <p:cNvCxnSpPr>
            <a:cxnSpLocks/>
          </p:cNvCxnSpPr>
          <p:nvPr/>
        </p:nvCxnSpPr>
        <p:spPr>
          <a:xfrm flipH="1">
            <a:off x="3875632" y="2633652"/>
            <a:ext cx="1377053" cy="2711166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327DFEE-6A88-093C-D157-A7DA031DA065}"/>
              </a:ext>
            </a:extLst>
          </p:cNvPr>
          <p:cNvCxnSpPr>
            <a:cxnSpLocks/>
          </p:cNvCxnSpPr>
          <p:nvPr/>
        </p:nvCxnSpPr>
        <p:spPr>
          <a:xfrm flipH="1">
            <a:off x="4390699" y="2678889"/>
            <a:ext cx="897089" cy="2768344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1A8355BD-AAAF-F1DB-198F-FF3DCD4D9D6D}"/>
              </a:ext>
            </a:extLst>
          </p:cNvPr>
          <p:cNvCxnSpPr>
            <a:cxnSpLocks/>
          </p:cNvCxnSpPr>
          <p:nvPr/>
        </p:nvCxnSpPr>
        <p:spPr>
          <a:xfrm flipH="1">
            <a:off x="4831203" y="2612530"/>
            <a:ext cx="475303" cy="2798865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A6DD115F-F6C3-4BAC-4150-A285F439F62B}"/>
              </a:ext>
            </a:extLst>
          </p:cNvPr>
          <p:cNvCxnSpPr>
            <a:cxnSpLocks/>
          </p:cNvCxnSpPr>
          <p:nvPr/>
        </p:nvCxnSpPr>
        <p:spPr>
          <a:xfrm>
            <a:off x="5252685" y="2633652"/>
            <a:ext cx="280363" cy="2782121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9068D571-07C9-D047-6C16-81A5619A96A0}"/>
              </a:ext>
            </a:extLst>
          </p:cNvPr>
          <p:cNvCxnSpPr>
            <a:cxnSpLocks/>
          </p:cNvCxnSpPr>
          <p:nvPr/>
        </p:nvCxnSpPr>
        <p:spPr>
          <a:xfrm>
            <a:off x="5306506" y="2612530"/>
            <a:ext cx="541883" cy="2687329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569E0B3E-74B5-98F8-19D9-2B8FCFA8B05B}"/>
              </a:ext>
            </a:extLst>
          </p:cNvPr>
          <p:cNvCxnSpPr>
            <a:cxnSpLocks/>
          </p:cNvCxnSpPr>
          <p:nvPr/>
        </p:nvCxnSpPr>
        <p:spPr>
          <a:xfrm>
            <a:off x="5306506" y="2612530"/>
            <a:ext cx="906326" cy="2524622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63C95B2-EE72-C409-1D61-0F81580958F4}"/>
              </a:ext>
            </a:extLst>
          </p:cNvPr>
          <p:cNvCxnSpPr>
            <a:cxnSpLocks/>
          </p:cNvCxnSpPr>
          <p:nvPr/>
        </p:nvCxnSpPr>
        <p:spPr>
          <a:xfrm>
            <a:off x="5252685" y="2633652"/>
            <a:ext cx="1251381" cy="2279594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F3C7486-E6E8-3D1C-86B3-F2B918236E14}"/>
              </a:ext>
            </a:extLst>
          </p:cNvPr>
          <p:cNvCxnSpPr>
            <a:cxnSpLocks/>
          </p:cNvCxnSpPr>
          <p:nvPr/>
        </p:nvCxnSpPr>
        <p:spPr>
          <a:xfrm>
            <a:off x="5306506" y="2612530"/>
            <a:ext cx="1100662" cy="1689802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CBC859F-FAB7-2766-95F3-FE245A6E6188}"/>
              </a:ext>
            </a:extLst>
          </p:cNvPr>
          <p:cNvCxnSpPr>
            <a:cxnSpLocks/>
          </p:cNvCxnSpPr>
          <p:nvPr/>
        </p:nvCxnSpPr>
        <p:spPr>
          <a:xfrm>
            <a:off x="5321504" y="2664656"/>
            <a:ext cx="1346685" cy="2140984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72DE95D4-9351-52B6-5E61-3A49CB1A6A33}"/>
              </a:ext>
            </a:extLst>
          </p:cNvPr>
          <p:cNvCxnSpPr>
            <a:cxnSpLocks/>
          </p:cNvCxnSpPr>
          <p:nvPr/>
        </p:nvCxnSpPr>
        <p:spPr>
          <a:xfrm>
            <a:off x="5306506" y="2612530"/>
            <a:ext cx="1426008" cy="1831678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52455ACC-E153-6BA5-0280-01CA8F87E4FE}"/>
              </a:ext>
            </a:extLst>
          </p:cNvPr>
          <p:cNvCxnSpPr>
            <a:cxnSpLocks/>
          </p:cNvCxnSpPr>
          <p:nvPr/>
        </p:nvCxnSpPr>
        <p:spPr>
          <a:xfrm>
            <a:off x="5198863" y="2612530"/>
            <a:ext cx="1653822" cy="2063247"/>
          </a:xfrm>
          <a:prstGeom prst="straightConnector1">
            <a:avLst/>
          </a:prstGeom>
          <a:ln w="28575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7E3063-E728-B38A-78FD-50338E596BC3}"/>
              </a:ext>
            </a:extLst>
          </p:cNvPr>
          <p:cNvSpPr txBox="1"/>
          <p:nvPr/>
        </p:nvSpPr>
        <p:spPr>
          <a:xfrm>
            <a:off x="4644030" y="135576"/>
            <a:ext cx="3027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 Space for Busy </a:t>
            </a:r>
            <a:r>
              <a:rPr lang="en-US" dirty="0" err="1"/>
              <a:t>Beeway</a:t>
            </a:r>
            <a:r>
              <a:rPr lang="en-US" dirty="0"/>
              <a:t>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212CE3-B8A6-1374-9DD2-B9BE88BE2549}"/>
              </a:ext>
            </a:extLst>
          </p:cNvPr>
          <p:cNvGrpSpPr/>
          <p:nvPr/>
        </p:nvGrpSpPr>
        <p:grpSpPr>
          <a:xfrm>
            <a:off x="2793158" y="643639"/>
            <a:ext cx="4132464" cy="4119937"/>
            <a:chOff x="7222303" y="1036564"/>
            <a:chExt cx="4132464" cy="4119937"/>
          </a:xfrm>
          <a:scene3d>
            <a:camera prst="orthographicFront">
              <a:rot lat="3570000" lon="19164000" rev="19434000"/>
            </a:camera>
            <a:lightRig rig="threePt" dir="t"/>
          </a:scene3d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C5800A3-F856-E894-37D3-F5878E116453}"/>
                </a:ext>
              </a:extLst>
            </p:cNvPr>
            <p:cNvSpPr/>
            <p:nvPr/>
          </p:nvSpPr>
          <p:spPr>
            <a:xfrm>
              <a:off x="7391540" y="2557528"/>
              <a:ext cx="152229" cy="144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8CFF14-FEC1-6144-2398-34797F2EAC05}"/>
                </a:ext>
              </a:extLst>
            </p:cNvPr>
            <p:cNvSpPr/>
            <p:nvPr/>
          </p:nvSpPr>
          <p:spPr>
            <a:xfrm>
              <a:off x="9609324" y="2876026"/>
              <a:ext cx="152229" cy="14423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C72FC78-F85F-3442-7744-432B6D827B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1475" y="2638026"/>
              <a:ext cx="2163963" cy="339620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8B0FD4-49E7-8636-03AE-D7E7F98C1C5B}"/>
                </a:ext>
              </a:extLst>
            </p:cNvPr>
            <p:cNvSpPr/>
            <p:nvPr/>
          </p:nvSpPr>
          <p:spPr>
            <a:xfrm>
              <a:off x="7645918" y="318207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F88B8BD-B8D0-4CFB-B31A-36E446492AC5}"/>
                </a:ext>
              </a:extLst>
            </p:cNvPr>
            <p:cNvSpPr/>
            <p:nvPr/>
          </p:nvSpPr>
          <p:spPr>
            <a:xfrm>
              <a:off x="7890905" y="339677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C021520-4A89-2A55-167C-F1EA95C3D9EF}"/>
                </a:ext>
              </a:extLst>
            </p:cNvPr>
            <p:cNvSpPr/>
            <p:nvPr/>
          </p:nvSpPr>
          <p:spPr>
            <a:xfrm>
              <a:off x="8378927" y="160758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54B77FF-E82E-958F-AFCB-E4A8DA0E8ED0}"/>
                </a:ext>
              </a:extLst>
            </p:cNvPr>
            <p:cNvSpPr/>
            <p:nvPr/>
          </p:nvSpPr>
          <p:spPr>
            <a:xfrm>
              <a:off x="8045018" y="37769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9433D11-86D2-A64C-53B7-352A56767AB0}"/>
                </a:ext>
              </a:extLst>
            </p:cNvPr>
            <p:cNvSpPr/>
            <p:nvPr/>
          </p:nvSpPr>
          <p:spPr>
            <a:xfrm>
              <a:off x="7967961" y="1914094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4185E72-7B1C-3DCD-206A-D5402D397DF7}"/>
                </a:ext>
              </a:extLst>
            </p:cNvPr>
            <p:cNvSpPr/>
            <p:nvPr/>
          </p:nvSpPr>
          <p:spPr>
            <a:xfrm>
              <a:off x="8378927" y="38539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998D203-3614-08CB-8F1B-F860CE256497}"/>
                </a:ext>
              </a:extLst>
            </p:cNvPr>
            <p:cNvSpPr/>
            <p:nvPr/>
          </p:nvSpPr>
          <p:spPr>
            <a:xfrm>
              <a:off x="8551875" y="419605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864FE77-51FF-F9D0-7EC1-C6E170F77881}"/>
                </a:ext>
              </a:extLst>
            </p:cNvPr>
            <p:cNvSpPr/>
            <p:nvPr/>
          </p:nvSpPr>
          <p:spPr>
            <a:xfrm>
              <a:off x="10627256" y="4055641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9476A20-9E8F-C048-D2E5-7D61C34EC1FC}"/>
                </a:ext>
              </a:extLst>
            </p:cNvPr>
            <p:cNvSpPr/>
            <p:nvPr/>
          </p:nvSpPr>
          <p:spPr>
            <a:xfrm>
              <a:off x="10370401" y="43865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ED910790-0F2D-7B44-0938-4E6867885CF4}"/>
                </a:ext>
              </a:extLst>
            </p:cNvPr>
            <p:cNvSpPr/>
            <p:nvPr/>
          </p:nvSpPr>
          <p:spPr>
            <a:xfrm>
              <a:off x="9199147" y="4463578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C627272-EFCA-49A0-A2B9-20C715BECE9E}"/>
                </a:ext>
              </a:extLst>
            </p:cNvPr>
            <p:cNvSpPr/>
            <p:nvPr/>
          </p:nvSpPr>
          <p:spPr>
            <a:xfrm>
              <a:off x="9609324" y="43501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CF51179-34A0-FD90-9D59-8A7CF65C9735}"/>
                </a:ext>
              </a:extLst>
            </p:cNvPr>
            <p:cNvSpPr/>
            <p:nvPr/>
          </p:nvSpPr>
          <p:spPr>
            <a:xfrm>
              <a:off x="10865152" y="367589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A56FA2D-D7CB-3757-DAA1-DC7205E2A84A}"/>
                </a:ext>
              </a:extLst>
            </p:cNvPr>
            <p:cNvSpPr/>
            <p:nvPr/>
          </p:nvSpPr>
          <p:spPr>
            <a:xfrm>
              <a:off x="11048495" y="3212895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8BC68C1-B16F-E496-4B10-17BA22FA524D}"/>
                </a:ext>
              </a:extLst>
            </p:cNvPr>
            <p:cNvSpPr/>
            <p:nvPr/>
          </p:nvSpPr>
          <p:spPr>
            <a:xfrm>
              <a:off x="11200654" y="2589413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5FDBD3F-D8A0-6E5A-0E24-0E3307EF91E1}"/>
                </a:ext>
              </a:extLst>
            </p:cNvPr>
            <p:cNvSpPr/>
            <p:nvPr/>
          </p:nvSpPr>
          <p:spPr>
            <a:xfrm>
              <a:off x="11140840" y="295136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83B73C-DCEE-1B35-57CC-A54ACECDCB3B}"/>
                </a:ext>
              </a:extLst>
            </p:cNvPr>
            <p:cNvSpPr/>
            <p:nvPr/>
          </p:nvSpPr>
          <p:spPr>
            <a:xfrm>
              <a:off x="8897531" y="127262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9190EE6-4FCC-F2CA-6E9F-D05CC72D1F4A}"/>
                </a:ext>
              </a:extLst>
            </p:cNvPr>
            <p:cNvSpPr/>
            <p:nvPr/>
          </p:nvSpPr>
          <p:spPr>
            <a:xfrm>
              <a:off x="9933508" y="1342559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0C24174E-67EF-0F7E-C3C7-E0DF7EBC21EE}"/>
                </a:ext>
              </a:extLst>
            </p:cNvPr>
            <p:cNvSpPr/>
            <p:nvPr/>
          </p:nvSpPr>
          <p:spPr>
            <a:xfrm>
              <a:off x="10447095" y="1672482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697A5D2-45AE-9894-C900-0E3F0A594E04}"/>
                </a:ext>
              </a:extLst>
            </p:cNvPr>
            <p:cNvSpPr/>
            <p:nvPr/>
          </p:nvSpPr>
          <p:spPr>
            <a:xfrm>
              <a:off x="10907718" y="2071850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7FFCE09-8928-8EE8-6EAC-0F57DD28BA62}"/>
                </a:ext>
              </a:extLst>
            </p:cNvPr>
            <p:cNvSpPr/>
            <p:nvPr/>
          </p:nvSpPr>
          <p:spPr>
            <a:xfrm>
              <a:off x="9353260" y="1188446"/>
              <a:ext cx="154113" cy="15411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08B2FFF7-BEDA-F63E-7785-16B4F372F063}"/>
                </a:ext>
              </a:extLst>
            </p:cNvPr>
            <p:cNvCxnSpPr>
              <a:cxnSpLocks/>
              <a:endCxn id="33" idx="5"/>
            </p:cNvCxnSpPr>
            <p:nvPr/>
          </p:nvCxnSpPr>
          <p:spPr>
            <a:xfrm flipH="1" flipV="1">
              <a:off x="8099505" y="2045638"/>
              <a:ext cx="1614292" cy="84853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0274915B-5DFE-71F6-6E4A-AF2E2BFC75D1}"/>
                </a:ext>
              </a:extLst>
            </p:cNvPr>
            <p:cNvCxnSpPr>
              <a:cxnSpLocks/>
              <a:stCxn id="8" idx="1"/>
              <a:endCxn id="26" idx="5"/>
            </p:cNvCxnSpPr>
            <p:nvPr/>
          </p:nvCxnSpPr>
          <p:spPr>
            <a:xfrm flipH="1" flipV="1">
              <a:off x="8510471" y="1739125"/>
              <a:ext cx="1121146" cy="115802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01F6268-5AE2-C0E9-2133-56B243DD49D6}"/>
                </a:ext>
              </a:extLst>
            </p:cNvPr>
            <p:cNvCxnSpPr>
              <a:cxnSpLocks/>
              <a:stCxn id="8" idx="0"/>
              <a:endCxn id="88" idx="5"/>
            </p:cNvCxnSpPr>
            <p:nvPr/>
          </p:nvCxnSpPr>
          <p:spPr>
            <a:xfrm flipH="1" flipV="1">
              <a:off x="9029075" y="1404166"/>
              <a:ext cx="656364" cy="1471860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C4DF6EF-3053-613E-E541-34FD71E03707}"/>
                </a:ext>
              </a:extLst>
            </p:cNvPr>
            <p:cNvCxnSpPr>
              <a:cxnSpLocks/>
              <a:stCxn id="8" idx="1"/>
              <a:endCxn id="93" idx="5"/>
            </p:cNvCxnSpPr>
            <p:nvPr/>
          </p:nvCxnSpPr>
          <p:spPr>
            <a:xfrm flipH="1" flipV="1">
              <a:off x="9484804" y="1319990"/>
              <a:ext cx="146813" cy="1577158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785F9D7-EC7C-B12B-BDC6-9541E6F32516}"/>
                </a:ext>
              </a:extLst>
            </p:cNvPr>
            <p:cNvCxnSpPr>
              <a:cxnSpLocks/>
              <a:stCxn id="8" idx="7"/>
              <a:endCxn id="90" idx="4"/>
            </p:cNvCxnSpPr>
            <p:nvPr/>
          </p:nvCxnSpPr>
          <p:spPr>
            <a:xfrm flipV="1">
              <a:off x="9739260" y="1496672"/>
              <a:ext cx="271305" cy="1400476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5A00946-FF8C-B36C-5941-864B7005AE56}"/>
                </a:ext>
              </a:extLst>
            </p:cNvPr>
            <p:cNvCxnSpPr>
              <a:cxnSpLocks/>
              <a:stCxn id="8" idx="7"/>
              <a:endCxn id="91" idx="3"/>
            </p:cNvCxnSpPr>
            <p:nvPr/>
          </p:nvCxnSpPr>
          <p:spPr>
            <a:xfrm flipV="1">
              <a:off x="9739260" y="1804026"/>
              <a:ext cx="730404" cy="1093122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6532FE1-B668-502F-F644-A392AFF9718D}"/>
                </a:ext>
              </a:extLst>
            </p:cNvPr>
            <p:cNvCxnSpPr>
              <a:cxnSpLocks/>
              <a:stCxn id="8" idx="6"/>
              <a:endCxn id="92" idx="3"/>
            </p:cNvCxnSpPr>
            <p:nvPr/>
          </p:nvCxnSpPr>
          <p:spPr>
            <a:xfrm flipV="1">
              <a:off x="9761553" y="2203394"/>
              <a:ext cx="1168734" cy="744748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2264D1E-4A64-E4FB-93A8-DF8EAB023068}"/>
                </a:ext>
              </a:extLst>
            </p:cNvPr>
            <p:cNvCxnSpPr>
              <a:cxnSpLocks/>
              <a:stCxn id="8" idx="6"/>
              <a:endCxn id="85" idx="2"/>
            </p:cNvCxnSpPr>
            <p:nvPr/>
          </p:nvCxnSpPr>
          <p:spPr>
            <a:xfrm flipV="1">
              <a:off x="9761553" y="2666470"/>
              <a:ext cx="1439101" cy="281672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628AB5A-BF7A-4C30-595F-D8DB747CB290}"/>
                </a:ext>
              </a:extLst>
            </p:cNvPr>
            <p:cNvCxnSpPr>
              <a:cxnSpLocks/>
              <a:stCxn id="8" idx="5"/>
              <a:endCxn id="87" idx="2"/>
            </p:cNvCxnSpPr>
            <p:nvPr/>
          </p:nvCxnSpPr>
          <p:spPr>
            <a:xfrm>
              <a:off x="9739260" y="2999135"/>
              <a:ext cx="1401580" cy="2929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1B3A57E-C216-99EE-53AF-20352016AF9A}"/>
                </a:ext>
              </a:extLst>
            </p:cNvPr>
            <p:cNvCxnSpPr>
              <a:cxnSpLocks/>
              <a:stCxn id="8" idx="4"/>
              <a:endCxn id="83" idx="2"/>
            </p:cNvCxnSpPr>
            <p:nvPr/>
          </p:nvCxnSpPr>
          <p:spPr>
            <a:xfrm>
              <a:off x="9685439" y="3020257"/>
              <a:ext cx="1363056" cy="269695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D1692658-3767-443C-6512-65C085E62492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9704751" y="2986143"/>
              <a:ext cx="1182970" cy="712322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25F951E-8559-BAE8-4982-BB44DA1D5F3A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9681725" y="2974205"/>
              <a:ext cx="968100" cy="1104005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10592C98-0C36-0AB0-8225-6674BF56D313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9670441" y="2971225"/>
              <a:ext cx="722529" cy="1437866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14CA1DE1-BDBE-BBD9-DA53-1E0D6E77963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7810172" y="2948142"/>
              <a:ext cx="1799152" cy="287518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A392414-2D6F-35F7-ACA0-5FB17C518D72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8022995" y="2999135"/>
              <a:ext cx="1608622" cy="441348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D48926B-89A2-03A7-5A2A-09D0D33E1AD4}"/>
                </a:ext>
              </a:extLst>
            </p:cNvPr>
            <p:cNvCxnSpPr>
              <a:cxnSpLocks/>
              <a:stCxn id="8" idx="3"/>
              <a:endCxn id="30" idx="7"/>
            </p:cNvCxnSpPr>
            <p:nvPr/>
          </p:nvCxnSpPr>
          <p:spPr>
            <a:xfrm flipH="1">
              <a:off x="8176562" y="2999135"/>
              <a:ext cx="1455055" cy="800356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7C390E42-9422-7D0A-3FB2-27AB5FAADA8D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8513415" y="2999135"/>
              <a:ext cx="1118202" cy="889326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21368EA-B02F-4996-D0AF-D28CC9A68A5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8689403" y="2999135"/>
              <a:ext cx="942214" cy="1247295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FDAB3CA-3A55-E67C-FE4D-55AD86519601}"/>
                </a:ext>
              </a:extLst>
            </p:cNvPr>
            <p:cNvCxnSpPr>
              <a:cxnSpLocks/>
              <a:stCxn id="8" idx="4"/>
              <a:endCxn id="78" idx="0"/>
            </p:cNvCxnSpPr>
            <p:nvPr/>
          </p:nvCxnSpPr>
          <p:spPr>
            <a:xfrm flipH="1">
              <a:off x="9276204" y="3020257"/>
              <a:ext cx="409235" cy="1443321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17A6550-E247-DC3A-D40A-DF0D94C70304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9685439" y="3020257"/>
              <a:ext cx="9788" cy="1364863"/>
            </a:xfrm>
            <a:prstGeom prst="straightConnector1">
              <a:avLst/>
            </a:prstGeom>
            <a:ln w="28575">
              <a:solidFill>
                <a:schemeClr val="accent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0CBCFD01-C287-7D6F-AE7E-193C80138006}"/>
                </a:ext>
              </a:extLst>
            </p:cNvPr>
            <p:cNvCxnSpPr/>
            <p:nvPr/>
          </p:nvCxnSpPr>
          <p:spPr>
            <a:xfrm flipV="1">
              <a:off x="7222303" y="1036564"/>
              <a:ext cx="0" cy="41199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A80817B0-1975-5855-72F2-7BC22BD8762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9294798" y="3089155"/>
              <a:ext cx="0" cy="41199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8" name="TextBox 117">
            <a:extLst>
              <a:ext uri="{FF2B5EF4-FFF2-40B4-BE49-F238E27FC236}">
                <a16:creationId xmlns:a16="http://schemas.microsoft.com/office/drawing/2014/main" id="{AEC1C3C5-6583-269D-C410-78AF23750478}"/>
              </a:ext>
            </a:extLst>
          </p:cNvPr>
          <p:cNvSpPr txBox="1"/>
          <p:nvPr/>
        </p:nvSpPr>
        <p:spPr>
          <a:xfrm>
            <a:off x="8229601" y="2162148"/>
            <a:ext cx="2918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human’s perspective, each state transitions represent a choice between letting the AI choose the next state and choosing the next state themselves. </a:t>
            </a:r>
          </a:p>
        </p:txBody>
      </p:sp>
    </p:spTree>
    <p:extLst>
      <p:ext uri="{BB962C8B-B14F-4D97-AF65-F5344CB8AC3E}">
        <p14:creationId xmlns:p14="http://schemas.microsoft.com/office/powerpoint/2010/main" val="3813882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5EFD-22B2-6107-85CB-FF909124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Feature-Based Optimal Value Function Approximation for Type 1 HTE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659B87-B0F1-F156-6E92-B23AA6995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07703"/>
                <a:ext cx="10515600" cy="246925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when the human is in control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659B87-B0F1-F156-6E92-B23AA6995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07703"/>
                <a:ext cx="10515600" cy="2469259"/>
              </a:xfrm>
              <a:blipFill>
                <a:blip r:embed="rId2"/>
                <a:stretch>
                  <a:fillRect l="-1086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3699980-0199-9A39-7FC0-BB85B1361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44" y="1835596"/>
            <a:ext cx="7772400" cy="1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5EFD-22B2-6107-85CB-FF909124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Feature-Based Optimal Value Function Approximation for Type 1 HTE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659B87-B0F1-F156-6E92-B23AA6995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07703"/>
                <a:ext cx="10515600" cy="246925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when the human is in control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𝑐𝑜𝑛𝑡𝑟𝑜𝑙</m:t>
                        </m:r>
                      </m:sub>
                    </m:sSub>
                  </m:oMath>
                </a14:m>
                <a:r>
                  <a:rPr lang="en-US" dirty="0"/>
                  <a:t> is the cost of the human being in control (i.e., the higher it is, the more reluctant the human is to take over).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659B87-B0F1-F156-6E92-B23AA6995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07703"/>
                <a:ext cx="10515600" cy="2469259"/>
              </a:xfrm>
              <a:blipFill>
                <a:blip r:embed="rId2"/>
                <a:stretch>
                  <a:fillRect l="-1086" t="-4082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3699980-0199-9A39-7FC0-BB85B1361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44" y="1835596"/>
            <a:ext cx="7772400" cy="1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31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5EFD-22B2-6107-85CB-FF9091240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Feature-Based Optimal Value Function Approximation for Type 1 HTE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659B87-B0F1-F156-6E92-B23AA6995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07703"/>
                <a:ext cx="10515600" cy="246925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when the human is in control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𝑐𝑜𝑛𝑡𝑟𝑜𝑙</m:t>
                        </m:r>
                      </m:sub>
                    </m:sSub>
                  </m:oMath>
                </a14:m>
                <a:r>
                  <a:rPr lang="en-US" dirty="0"/>
                  <a:t> is the cost of the human being in control (i.e., the higher it is, the more reluctant the human is to take over).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𝐴𝐼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800" b="1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𝝋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=1,…,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expected optimal value incurred under the AI agent’s optimal control law.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659B87-B0F1-F156-6E92-B23AA6995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07703"/>
                <a:ext cx="10515600" cy="2469259"/>
              </a:xfrm>
              <a:blipFill>
                <a:blip r:embed="rId2"/>
                <a:stretch>
                  <a:fillRect l="-1086" t="-4082" r="-1086"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3699980-0199-9A39-7FC0-BB85B1361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44" y="1835596"/>
            <a:ext cx="7772400" cy="172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1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47A-49A4-78C0-128E-281B133B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Takeover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BDE5-3F31-2258-6158-ECECA1C0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1: (Temporary) Role Elimination</a:t>
            </a:r>
          </a:p>
        </p:txBody>
      </p:sp>
    </p:spTree>
    <p:extLst>
      <p:ext uri="{BB962C8B-B14F-4D97-AF65-F5344CB8AC3E}">
        <p14:creationId xmlns:p14="http://schemas.microsoft.com/office/powerpoint/2010/main" val="37204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47A-49A4-78C0-128E-281B133B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Takeover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BDE5-3F31-2258-6158-ECECA1C0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1: (Temporary) Role Elimination</a:t>
            </a:r>
          </a:p>
          <a:p>
            <a:pPr lvl="1"/>
            <a:r>
              <a:rPr lang="en-US" dirty="0"/>
              <a:t>The AI agent has a direct role in executing the task, while the human has an indirect role in supervising the AI agent.</a:t>
            </a:r>
          </a:p>
        </p:txBody>
      </p:sp>
    </p:spTree>
    <p:extLst>
      <p:ext uri="{BB962C8B-B14F-4D97-AF65-F5344CB8AC3E}">
        <p14:creationId xmlns:p14="http://schemas.microsoft.com/office/powerpoint/2010/main" val="181699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47A-49A4-78C0-128E-281B133B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Takeover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BDE5-3F31-2258-6158-ECECA1C0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1: (Temporary) Role Elimination</a:t>
            </a:r>
          </a:p>
          <a:p>
            <a:pPr lvl="1"/>
            <a:r>
              <a:rPr lang="en-US" dirty="0"/>
              <a:t>The AI agent has a direct role in executing the task, while the human has an indirect role in supervising the AI agent.</a:t>
            </a:r>
          </a:p>
          <a:p>
            <a:pPr lvl="1"/>
            <a:r>
              <a:rPr lang="en-US" dirty="0"/>
              <a:t>The human can take over the AI agent’s role at any time, temporarily eliminating the AI agent from any role until the human releases their role back to them.  </a:t>
            </a:r>
          </a:p>
        </p:txBody>
      </p:sp>
    </p:spTree>
    <p:extLst>
      <p:ext uri="{BB962C8B-B14F-4D97-AF65-F5344CB8AC3E}">
        <p14:creationId xmlns:p14="http://schemas.microsoft.com/office/powerpoint/2010/main" val="4250306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47A-49A4-78C0-128E-281B133B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Takeover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BDE5-3F31-2258-6158-ECECA1C0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1: (Temporary) Role Elimination</a:t>
            </a:r>
          </a:p>
          <a:p>
            <a:pPr lvl="1"/>
            <a:r>
              <a:rPr lang="en-US" dirty="0"/>
              <a:t>The AI agent has a direct role in executing the task, while the human has an indirect role in supervising the AI agent.</a:t>
            </a:r>
          </a:p>
          <a:p>
            <a:pPr lvl="1"/>
            <a:r>
              <a:rPr lang="en-US" dirty="0"/>
              <a:t>The human can take over the AI agent’s role at any time, temporarily eliminating the AI agent from any role until the human releases their role back to them.  </a:t>
            </a:r>
          </a:p>
          <a:p>
            <a:pPr lvl="1"/>
            <a:r>
              <a:rPr lang="en-US" dirty="0"/>
              <a:t>E.g., Busy </a:t>
            </a:r>
            <a:r>
              <a:rPr lang="en-US" dirty="0" err="1"/>
              <a:t>Beeway</a:t>
            </a:r>
            <a:r>
              <a:rPr lang="en-US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50139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47A-49A4-78C0-128E-281B133B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Takeover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BDE5-3F31-2258-6158-ECECA1C0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1: (Temporary) Role Elimination</a:t>
            </a:r>
          </a:p>
          <a:p>
            <a:pPr lvl="1"/>
            <a:r>
              <a:rPr lang="en-US" dirty="0"/>
              <a:t>The AI agent has a direct role in executing the task, while the human has an indirect role in supervising the AI agent.</a:t>
            </a:r>
          </a:p>
          <a:p>
            <a:pPr lvl="1"/>
            <a:r>
              <a:rPr lang="en-US" dirty="0"/>
              <a:t>The human can take over the AI agent’s role at any time, temporarily eliminating the AI agent from any role until the human releases their role back to them.  </a:t>
            </a:r>
          </a:p>
          <a:p>
            <a:pPr lvl="1"/>
            <a:r>
              <a:rPr lang="en-US" dirty="0"/>
              <a:t>E.g., Busy </a:t>
            </a:r>
            <a:r>
              <a:rPr lang="en-US" dirty="0" err="1"/>
              <a:t>Beeway</a:t>
            </a:r>
            <a:r>
              <a:rPr lang="en-US" dirty="0"/>
              <a:t> 1</a:t>
            </a:r>
          </a:p>
          <a:p>
            <a:r>
              <a:rPr lang="en-US" dirty="0"/>
              <a:t>Type 2: Forced Role Swap</a:t>
            </a:r>
          </a:p>
        </p:txBody>
      </p:sp>
    </p:spTree>
    <p:extLst>
      <p:ext uri="{BB962C8B-B14F-4D97-AF65-F5344CB8AC3E}">
        <p14:creationId xmlns:p14="http://schemas.microsoft.com/office/powerpoint/2010/main" val="637315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47A-49A4-78C0-128E-281B133B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Takeover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BDE5-3F31-2258-6158-ECECA1C0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1: (Temporary) Role Elimination</a:t>
            </a:r>
          </a:p>
          <a:p>
            <a:pPr lvl="1"/>
            <a:r>
              <a:rPr lang="en-US" dirty="0"/>
              <a:t>The AI agent has a direct role in executing the task, while the human has an indirect role in supervising the AI agent.</a:t>
            </a:r>
          </a:p>
          <a:p>
            <a:pPr lvl="1"/>
            <a:r>
              <a:rPr lang="en-US" dirty="0"/>
              <a:t>The human can take over the AI agent’s role at any time, temporarily eliminating the AI agent from any role until the human releases their role back to them.  </a:t>
            </a:r>
          </a:p>
          <a:p>
            <a:pPr lvl="1"/>
            <a:r>
              <a:rPr lang="en-US" dirty="0"/>
              <a:t>E.g., Busy </a:t>
            </a:r>
            <a:r>
              <a:rPr lang="en-US" dirty="0" err="1"/>
              <a:t>Beeway</a:t>
            </a:r>
            <a:r>
              <a:rPr lang="en-US" dirty="0"/>
              <a:t> 1</a:t>
            </a:r>
          </a:p>
          <a:p>
            <a:r>
              <a:rPr lang="en-US" dirty="0"/>
              <a:t>Type 2: Forced Role Swap</a:t>
            </a:r>
          </a:p>
          <a:p>
            <a:pPr lvl="1"/>
            <a:r>
              <a:rPr lang="en-US" dirty="0"/>
              <a:t>Both the human and AI agent have direct roles in executing the task.</a:t>
            </a:r>
          </a:p>
        </p:txBody>
      </p:sp>
    </p:spTree>
    <p:extLst>
      <p:ext uri="{BB962C8B-B14F-4D97-AF65-F5344CB8AC3E}">
        <p14:creationId xmlns:p14="http://schemas.microsoft.com/office/powerpoint/2010/main" val="69013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47A-49A4-78C0-128E-281B133B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Takeover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BDE5-3F31-2258-6158-ECECA1C0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1: (Temporary) Role Elimination</a:t>
            </a:r>
          </a:p>
          <a:p>
            <a:pPr lvl="1"/>
            <a:r>
              <a:rPr lang="en-US" dirty="0"/>
              <a:t>The AI agent has a direct role in executing the task, while the human has an indirect role in supervising the AI agent.</a:t>
            </a:r>
          </a:p>
          <a:p>
            <a:pPr lvl="1"/>
            <a:r>
              <a:rPr lang="en-US" dirty="0"/>
              <a:t>The human can take over the AI agent’s role at any time, temporarily eliminating the AI agent from any role until the human releases their role back to them.  </a:t>
            </a:r>
          </a:p>
          <a:p>
            <a:pPr lvl="1"/>
            <a:r>
              <a:rPr lang="en-US" dirty="0"/>
              <a:t>E.g., Busy </a:t>
            </a:r>
            <a:r>
              <a:rPr lang="en-US" dirty="0" err="1"/>
              <a:t>Beeway</a:t>
            </a:r>
            <a:r>
              <a:rPr lang="en-US" dirty="0"/>
              <a:t> 1</a:t>
            </a:r>
          </a:p>
          <a:p>
            <a:r>
              <a:rPr lang="en-US" dirty="0"/>
              <a:t>Type 2: Forced Role Swap</a:t>
            </a:r>
          </a:p>
          <a:p>
            <a:pPr lvl="1"/>
            <a:r>
              <a:rPr lang="en-US" dirty="0"/>
              <a:t>Both the human and AI agent have direct roles in executing the task.</a:t>
            </a:r>
          </a:p>
          <a:p>
            <a:pPr lvl="1"/>
            <a:r>
              <a:rPr lang="en-US" dirty="0"/>
              <a:t>The human can take over the AI agent’s role at any time, which forces the AI agent to take on the human’s previous role. </a:t>
            </a:r>
          </a:p>
        </p:txBody>
      </p:sp>
    </p:spTree>
    <p:extLst>
      <p:ext uri="{BB962C8B-B14F-4D97-AF65-F5344CB8AC3E}">
        <p14:creationId xmlns:p14="http://schemas.microsoft.com/office/powerpoint/2010/main" val="350469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A47A-49A4-78C0-128E-281B133B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Takeover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7BDE5-3F31-2258-6158-ECECA1C01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1: (Temporary) Role Elimination</a:t>
            </a:r>
          </a:p>
          <a:p>
            <a:pPr lvl="1"/>
            <a:r>
              <a:rPr lang="en-US" dirty="0"/>
              <a:t>The AI agent has a direct role in executing the task, while the human has an indirect role in supervising the AI agent.</a:t>
            </a:r>
          </a:p>
          <a:p>
            <a:pPr lvl="1"/>
            <a:r>
              <a:rPr lang="en-US" dirty="0"/>
              <a:t>The human can take over the AI agent’s role at any time, temporarily eliminating the AI agent from any role until the human releases their role back to them.  </a:t>
            </a:r>
          </a:p>
          <a:p>
            <a:pPr lvl="1"/>
            <a:r>
              <a:rPr lang="en-US" dirty="0"/>
              <a:t>E.g., Busy </a:t>
            </a:r>
            <a:r>
              <a:rPr lang="en-US" dirty="0" err="1"/>
              <a:t>Beeway</a:t>
            </a:r>
            <a:r>
              <a:rPr lang="en-US" dirty="0"/>
              <a:t> 1</a:t>
            </a:r>
          </a:p>
          <a:p>
            <a:r>
              <a:rPr lang="en-US" dirty="0"/>
              <a:t>Type 2: Forced Role Swap</a:t>
            </a:r>
          </a:p>
          <a:p>
            <a:pPr lvl="1"/>
            <a:r>
              <a:rPr lang="en-US" dirty="0"/>
              <a:t>Both the human and AI agent have direct roles in executing the task.</a:t>
            </a:r>
          </a:p>
          <a:p>
            <a:pPr lvl="1"/>
            <a:r>
              <a:rPr lang="en-US" dirty="0"/>
              <a:t>The human can take over the AI agent’s role at any time, which forces the AI agent to take on the human’s previous role. </a:t>
            </a:r>
          </a:p>
          <a:p>
            <a:pPr lvl="1"/>
            <a:r>
              <a:rPr lang="en-US" dirty="0"/>
              <a:t>E.g., Busy </a:t>
            </a:r>
            <a:r>
              <a:rPr lang="en-US" dirty="0" err="1"/>
              <a:t>Beeway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6798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136302</TotalTime>
  <Words>874</Words>
  <Application>Microsoft Macintosh PowerPoint</Application>
  <PresentationFormat>Widescreen</PresentationFormat>
  <Paragraphs>92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Inverse Optimal Control of Linearly-Solvable Markov Decision Processes with Human Takeover Events</vt:lpstr>
      <vt:lpstr>Human Takeover Events</vt:lpstr>
      <vt:lpstr>Human Takeover Events</vt:lpstr>
      <vt:lpstr>Human Takeover Events</vt:lpstr>
      <vt:lpstr>Human Takeover Events</vt:lpstr>
      <vt:lpstr>Human Takeover Events</vt:lpstr>
      <vt:lpstr>Human Takeover Events</vt:lpstr>
      <vt:lpstr>Human Takeover Events</vt:lpstr>
      <vt:lpstr>Human Takeover Events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Feature-Based Optimal Value Function Approximation for Type 1 HTE</vt:lpstr>
      <vt:lpstr>Feature-Based Optimal Value Function Approximation for Type 1 HTE</vt:lpstr>
      <vt:lpstr>Feature-Based Optimal Value Function Approximation for Type 1 HTE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MLE using OptV</dc:title>
  <dc:creator>Champlin, Loren M - (champlin)</dc:creator>
  <cp:lastModifiedBy>Rieffer-Champlin, Loren M - (champlin)</cp:lastModifiedBy>
  <cp:revision>99</cp:revision>
  <dcterms:created xsi:type="dcterms:W3CDTF">2024-01-12T20:35:25Z</dcterms:created>
  <dcterms:modified xsi:type="dcterms:W3CDTF">2024-05-21T21:00:41Z</dcterms:modified>
</cp:coreProperties>
</file>