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2272-690A-640C-5A6D-53565D25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21C6-DFEB-1C54-F7B9-A968BB2E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42BF-20E8-DA70-8864-7ED299F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EAC-C9C6-EEC4-472A-4A5DFFB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951-1772-8733-2FF7-8D739FF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C28-27D2-D4CF-FAD2-11D7755B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7328-DB75-60CE-87EB-EFE2E1E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5FA8-2CEF-1766-6A77-4B9C851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793-0C06-4BD5-27FD-B65B8DA7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0D8-2E9D-A79E-2546-CFB0913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E84C-59EB-7508-BE51-AAFF9024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5878-107A-DB51-E985-5223E16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CDD3-66C8-64F8-50F5-B57429A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34AC-FA44-1880-4C97-AF90EC82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7C58-7DBF-918E-61A4-EA750AA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FF39-B7F7-D3AD-FBDD-A32997D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5255-82CD-A236-9706-5298693E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9966-8528-3557-6F7A-92FBF7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5FCF-5351-FD96-AF3B-457195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0DE2-C43D-CDC2-C77D-A16C945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A16-C78F-BE9F-9AED-98A047A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FCF-6D3D-9866-5CA8-BF15407B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2D23-E9AC-7647-6C6B-6FCA7CF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5D4-0D55-2B46-B748-AF943D65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37E-4EC7-FBAA-23E0-B50BDAA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9E6-964C-764F-F3CC-80F073B5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EB9A-8BBE-E0ED-4DC9-5BE85333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7445-C9F2-1588-214E-75EB31DE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9398-7B67-754C-204E-0A89CEF1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B904-F424-8F92-A0DE-20124BA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5A06-E7EA-1F8E-7C5A-DD7E0D1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B791-3590-B35C-93CA-61DCF6B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105D-6150-AA16-6F86-F5B0A0C7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448-72B1-955F-81C8-91249AC5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EA8CA-BE5D-CA8F-E9E9-66A55390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70DBE-9174-E800-4778-765EBA938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DDB02-F1B2-82A7-CDD5-0D3920E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A734C-266F-D32D-9065-D05E091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47B6F-A6B6-5C1F-516A-70962E1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938-8D96-24A5-43AB-DDCBD88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D6FC-26EA-0FE6-29C4-ED5C483C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140F-C54E-A1B2-D381-A782F176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0981-7116-3ED4-65AF-15D4DD36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57B2-DF89-E02F-80BD-449F681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00B9-AF2A-1CAB-6705-47B548C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50533-1B2A-4B48-BB4F-895894F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324-97B9-B8B0-48F1-796ACCB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5AB-6589-4E7A-7EDB-7373899B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6E04-C803-66EB-CAA0-382D9D79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ECA-4FDD-C8A7-0CF3-272C18C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8423-CBF9-D258-7B6E-6B663DC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1717-ADBA-BAA4-85BB-87C20DE8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C5A-7AED-AB6D-0285-C889021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A2BF7-7CAE-BB70-C911-36E5D3281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B692-A994-7ED7-DBFF-6EA47EDA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07D6-BEA0-98D5-0DA6-98998BA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0900-94AC-3A42-4DCB-344A918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60E6-2814-BC89-8ED6-BEEFC97D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E17C7-0B55-3CA8-2A92-AD281BD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1989-8A33-2138-84C2-D66FC925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BD4-D6CC-48E8-A81E-07EA16768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8CC9-0204-D843-8CC7-FA129E91F09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28DF-216E-195E-C503-DD92AFF4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F5BE-DDB5-5F71-65E9-DDEBD150E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0B5-B0E6-FAD3-015D-C96E772BC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MLE using </a:t>
            </a:r>
            <a:r>
              <a:rPr lang="en-US" dirty="0" err="1"/>
              <a:t>OptV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AD47-C4D0-D0A5-90F6-D5EB7EF64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Equation for </a:t>
            </a:r>
            <a:r>
              <a:rPr lang="en-US" dirty="0" err="1"/>
              <a:t>OptV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∙;</m:t>
                                                  </m:r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66" t="-27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4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</a:t>
            </a:r>
            <a:r>
              <a:rPr lang="en-US" dirty="0" err="1"/>
              <a:t>OptV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1" t="-9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0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</a:t>
            </a:r>
            <a:r>
              <a:rPr lang="en-US" dirty="0" err="1"/>
              <a:t>OptV</a:t>
            </a:r>
            <a:r>
              <a:rPr lang="en-US" dirty="0"/>
              <a:t> (diagonal)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92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</a:t>
            </a:r>
            <a:r>
              <a:rPr lang="en-US" dirty="0" err="1"/>
              <a:t>OptV</a:t>
            </a:r>
            <a:r>
              <a:rPr lang="en-US" dirty="0"/>
              <a:t> (off-diagonal)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3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Linear </a:t>
            </a:r>
            <a:r>
              <a:rPr lang="en-US" dirty="0" err="1"/>
              <a:t>OptV</a:t>
            </a:r>
            <a:r>
              <a:rPr lang="en-US" dirty="0"/>
              <a:t> (diagonal)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Linear </a:t>
            </a:r>
            <a:r>
              <a:rPr lang="en-US" dirty="0" err="1"/>
              <a:t>OptV</a:t>
            </a:r>
            <a:r>
              <a:rPr lang="en-US" dirty="0"/>
              <a:t> (off-diagonal)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∙;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∙;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∙;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03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MLE using OptV</vt:lpstr>
      <vt:lpstr>MLE Equation for OptV</vt:lpstr>
      <vt:lpstr>Gradient for OptV</vt:lpstr>
      <vt:lpstr>Hessian for OptV (diagonal)</vt:lpstr>
      <vt:lpstr>Hessian for OptV (off-diagonal)</vt:lpstr>
      <vt:lpstr>Hessian for Linear OptV (diagonal)</vt:lpstr>
      <vt:lpstr>Hessian for Linear OptV (off-diagonal)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 using OptV</dc:title>
  <dc:creator>Champlin, Loren M - (champlin)</dc:creator>
  <cp:lastModifiedBy>Champlin, Loren M - (champlin)</cp:lastModifiedBy>
  <cp:revision>1</cp:revision>
  <dcterms:created xsi:type="dcterms:W3CDTF">2024-01-12T20:35:25Z</dcterms:created>
  <dcterms:modified xsi:type="dcterms:W3CDTF">2024-01-12T20:43:07Z</dcterms:modified>
</cp:coreProperties>
</file>