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9" r:id="rId13"/>
    <p:sldId id="27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Dissertation ideas (2/20)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8D5-3C2C-9F88-A050-4397B97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and Analysis of Human Takeover in Linearly-Solvable Markov Decision Processes with Human-AI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F8-9A06-D3EB-A79B-BD8906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handle two different scenario types,</a:t>
            </a:r>
          </a:p>
          <a:p>
            <a:pPr lvl="1"/>
            <a:r>
              <a:rPr lang="en-US" dirty="0"/>
              <a:t>Either there is a single role given to the AI by default, but the human can take over at any time, thus eliminating the AI from their role until the human releases control.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3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8D5-3C2C-9F88-A050-4397B97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and Analysis of Human Takeover in Linearly-Solvable Markov Decision Processes with Human-AI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F8-9A06-D3EB-A79B-BD8906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handle two different scenario types,</a:t>
            </a:r>
          </a:p>
          <a:p>
            <a:pPr lvl="1"/>
            <a:r>
              <a:rPr lang="en-US" dirty="0"/>
              <a:t>Either there is a single role given to the AI by default, but the human can take over at any time, thus eliminating the AI from their role until the human releases control. </a:t>
            </a:r>
          </a:p>
          <a:p>
            <a:pPr lvl="1"/>
            <a:r>
              <a:rPr lang="en-US" dirty="0"/>
              <a:t>Or the AI and the human both have a role, but the human can take over the AI’s current role at any time, thus giving their current role to the AI (i.e., a forced role-swap).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9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8D5-3C2C-9F88-A050-4397B97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and Analysis of Human Takeover in Linearly-Solvable Markov Decision Processes with Human-AI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F8-9A06-D3EB-A79B-BD8906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thoughts,</a:t>
            </a:r>
          </a:p>
          <a:p>
            <a:pPr lvl="1"/>
            <a:r>
              <a:rPr lang="en-US" dirty="0"/>
              <a:t>The human likely develops an internal characterization of the AI teammate's behavior.</a:t>
            </a:r>
          </a:p>
          <a:p>
            <a:pPr lvl="1"/>
            <a:r>
              <a:rPr lang="en-US" dirty="0"/>
              <a:t>We can model this as the human inferring a feature-based cost function for the AI (in the same way we do for the human).</a:t>
            </a:r>
          </a:p>
          <a:p>
            <a:pPr lvl="1"/>
            <a:r>
              <a:rPr lang="en-US" dirty="0"/>
              <a:t>The AI’s cost function (as perceived by the human) can be used to generate default policies for the team’s localized planning spaces (used in IOC-D).</a:t>
            </a:r>
          </a:p>
          <a:p>
            <a:pPr lvl="1"/>
            <a:r>
              <a:rPr lang="en-US" dirty="0"/>
              <a:t>The optimal control laws that underline the transitions being </a:t>
            </a:r>
            <a:r>
              <a:rPr lang="en-US"/>
              <a:t>observed from </a:t>
            </a:r>
            <a:r>
              <a:rPr lang="en-US" dirty="0"/>
              <a:t>the team can then be assumed to be some augmentation of the AI’s behavior as imposed by the human.  </a:t>
            </a:r>
          </a:p>
          <a:p>
            <a:pPr lvl="1"/>
            <a:r>
              <a:rPr lang="en-US" dirty="0"/>
              <a:t>In theory, the inferred cost function should be mostly representative of the human’s characteristics.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1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8D5-3C2C-9F88-A050-4397B97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and Analysis of Human Takeover in Linearly-Solvable Markov Decision Processes with Human-AI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F8-9A06-D3EB-A79B-BD8906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thoughts,</a:t>
            </a:r>
          </a:p>
          <a:p>
            <a:pPr lvl="1"/>
            <a:r>
              <a:rPr lang="en-US" dirty="0"/>
              <a:t>Takeovers likely happen when the human’s optimal control law and the human’s internal representation of the AI’s optimal control law deviate by some threshold. </a:t>
            </a:r>
          </a:p>
          <a:p>
            <a:pPr lvl="1"/>
            <a:r>
              <a:rPr lang="en-US" dirty="0"/>
              <a:t>We can probably learn this deviation threshold or takeover probability by comparing how the human and AI’s optimal control laws deviate when a takeover happens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294679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B875-390E-2012-3C1F-5638DDF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A: A Hierarchical Bayesian Approach to Transfer Learning between Related Linearly-Solvable 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98DF-E960-C893-34B9-A17A0BC9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We construct a framework for facilitating transfer learning between related LMDP problems via a hierarchical Bayesian model that can generate a prior distribution over feature-based cost functions for a specific LMDP problem.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B875-390E-2012-3C1F-5638DDFE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B: Inverse Optimal Control in Team Linearly-Solvable Markov Decision Processes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98DF-E960-C893-34B9-A17A0BC9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aims to characterize human behavior within a team setting by inferring a comprehensive feature-based cost function for the team and individual cost functions for each member via a modified version of IOC-D.  </a:t>
            </a:r>
          </a:p>
          <a:p>
            <a:r>
              <a:rPr lang="en-US" dirty="0"/>
              <a:t>Current thoughts,</a:t>
            </a:r>
          </a:p>
          <a:p>
            <a:pPr lvl="1"/>
            <a:r>
              <a:rPr lang="en-US" dirty="0"/>
              <a:t>Each team member has some internal characterization of their teammate's behavior, similar to the human-AI team scenario.</a:t>
            </a:r>
          </a:p>
        </p:txBody>
      </p:sp>
    </p:spTree>
    <p:extLst>
      <p:ext uri="{BB962C8B-B14F-4D97-AF65-F5344CB8AC3E}">
        <p14:creationId xmlns:p14="http://schemas.microsoft.com/office/powerpoint/2010/main" val="64468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4E8F-2B65-21C5-1BA9-A6132C3E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Dissertation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AEE0-4E57-1D43-62A4-8C8A512A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dissertation should contain three major related concepts.</a:t>
            </a:r>
          </a:p>
          <a:p>
            <a:r>
              <a:rPr lang="en-US" dirty="0"/>
              <a:t>Each concept should be publishable on its own (and an effort should be made to do so).</a:t>
            </a:r>
          </a:p>
          <a:p>
            <a:r>
              <a:rPr lang="en-US" dirty="0"/>
              <a:t>Multiple datasets should be considered. </a:t>
            </a:r>
          </a:p>
          <a:p>
            <a:pPr lvl="1"/>
            <a:r>
              <a:rPr lang="en-US" dirty="0"/>
              <a:t>Busy </a:t>
            </a:r>
            <a:r>
              <a:rPr lang="en-US" dirty="0" err="1"/>
              <a:t>Beeway</a:t>
            </a:r>
            <a:r>
              <a:rPr lang="en-US" dirty="0"/>
              <a:t> 1/2</a:t>
            </a:r>
          </a:p>
          <a:p>
            <a:pPr lvl="1"/>
            <a:r>
              <a:rPr lang="en-US" dirty="0"/>
              <a:t>ASIST SAR</a:t>
            </a:r>
          </a:p>
          <a:p>
            <a:pPr lvl="1"/>
            <a:r>
              <a:rPr lang="en-US" dirty="0"/>
              <a:t>Airport Scanner? Tanks?</a:t>
            </a:r>
          </a:p>
        </p:txBody>
      </p:sp>
    </p:spTree>
    <p:extLst>
      <p:ext uri="{BB962C8B-B14F-4D97-AF65-F5344CB8AC3E}">
        <p14:creationId xmlns:p14="http://schemas.microsoft.com/office/powerpoint/2010/main" val="42605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4E8F-2B65-21C5-1BA9-A6132C3E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AEE0-4E57-1D43-62A4-8C8A512A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Human Behavior Recognition</a:t>
            </a:r>
          </a:p>
          <a:p>
            <a:r>
              <a:rPr lang="en-US" dirty="0"/>
              <a:t>Quantifying or Characterizing Human Behavior</a:t>
            </a:r>
          </a:p>
          <a:p>
            <a:r>
              <a:rPr lang="en-US" dirty="0"/>
              <a:t>Human-AI Teaming</a:t>
            </a:r>
          </a:p>
          <a:p>
            <a:r>
              <a:rPr lang="en-US" dirty="0"/>
              <a:t>Team Behavior Recognition</a:t>
            </a:r>
          </a:p>
          <a:p>
            <a:r>
              <a:rPr lang="en-US" dirty="0"/>
              <a:t>Quantifying or Characterizing Team Behavior</a:t>
            </a:r>
          </a:p>
          <a:p>
            <a:r>
              <a:rPr lang="en-US" dirty="0"/>
              <a:t>(Inverse) Reinforcement Learning</a:t>
            </a:r>
          </a:p>
          <a:p>
            <a:r>
              <a:rPr lang="en-US" dirty="0"/>
              <a:t>Linearly-Solvable Markov Decision Process</a:t>
            </a:r>
          </a:p>
          <a:p>
            <a:r>
              <a:rPr lang="en-US" dirty="0"/>
              <a:t>(Inverse) Optimal Control Theory</a:t>
            </a:r>
          </a:p>
          <a:p>
            <a:r>
              <a:rPr lang="en-US" dirty="0"/>
              <a:t>Human Intervention on AI Behavior</a:t>
            </a:r>
          </a:p>
          <a:p>
            <a:r>
              <a:rPr lang="en-US" dirty="0"/>
              <a:t>Transfer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0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DF03-95E7-EEF1-60C7-25EC98C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Optimal Control in Linearly-Solvable Markov Decision Processes with Delayed Observations (IOC-D)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6D19-D654-A782-B372-A5222B49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construct a general framework for characterizing an agent’s behavior by inferring a feature-based cost function via inverse optimal control (IOC) in an LMDP problem where there is a delay in the agent’s ability to update their observations about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1672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DF03-95E7-EEF1-60C7-25EC98C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Optimal Control in Linearly-Solvable Markov Decision Processes with Delayed Observations (IOC-D)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6D19-D654-A782-B372-A5222B49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show that many different types of feature-based cost models (e.g., linear regression, decision trees, neural networks, etc.) can be used in our framework.</a:t>
            </a:r>
          </a:p>
        </p:txBody>
      </p:sp>
    </p:spTree>
    <p:extLst>
      <p:ext uri="{BB962C8B-B14F-4D97-AF65-F5344CB8AC3E}">
        <p14:creationId xmlns:p14="http://schemas.microsoft.com/office/powerpoint/2010/main" val="409386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DF03-95E7-EEF1-60C7-25EC98C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Optimal Control in Linearly-Solvable Markov Decision Processes with Delayed Observations (IOC-D)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6D19-D654-A782-B372-A5222B49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show that many different types of feature-based cost models (e.g., linear regression, decision trees, neural networks, etc.) can be used in our framework.</a:t>
            </a:r>
          </a:p>
          <a:p>
            <a:r>
              <a:rPr lang="en-US" dirty="0"/>
              <a:t>This includes latent belief models, extending our framework to handle partially observable domains.</a:t>
            </a:r>
          </a:p>
        </p:txBody>
      </p:sp>
    </p:spTree>
    <p:extLst>
      <p:ext uri="{BB962C8B-B14F-4D97-AF65-F5344CB8AC3E}">
        <p14:creationId xmlns:p14="http://schemas.microsoft.com/office/powerpoint/2010/main" val="194243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DF03-95E7-EEF1-60C7-25EC98C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Optimal Control in Linearly-Solvable Markov Decision Processes with Delayed Observations (IOC-D)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6D19-D654-A782-B372-A5222B49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also show that it can handle scenarios where the length of the delay is unknown and potentially varies by incorporating inference methods for change-point detection (e.g., Reversible Jump Markov Chain Monte Carlo).</a:t>
            </a:r>
          </a:p>
        </p:txBody>
      </p:sp>
    </p:spTree>
    <p:extLst>
      <p:ext uri="{BB962C8B-B14F-4D97-AF65-F5344CB8AC3E}">
        <p14:creationId xmlns:p14="http://schemas.microsoft.com/office/powerpoint/2010/main" val="229972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8D5-3C2C-9F88-A050-4397B97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and Analysis of Human Takeover in Linearly-Solvable Markov Decision Processes with Human-AI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F8-9A06-D3EB-A79B-BD8906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 has two main objectives,</a:t>
            </a:r>
          </a:p>
          <a:p>
            <a:pPr lvl="1"/>
            <a:r>
              <a:rPr lang="en-US" dirty="0"/>
              <a:t>To characterize the human’s behavior, separate from the team’s overall behavior, by inferring a feature-based cost function for the human via IOC-D in Human-AI team scenarios where the human can take over the AI’s role at any time.</a:t>
            </a:r>
          </a:p>
        </p:txBody>
      </p:sp>
    </p:spTree>
    <p:extLst>
      <p:ext uri="{BB962C8B-B14F-4D97-AF65-F5344CB8AC3E}">
        <p14:creationId xmlns:p14="http://schemas.microsoft.com/office/powerpoint/2010/main" val="33234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8D5-3C2C-9F88-A050-4397B97D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and Analysis of Human Takeover in Linearly-Solvable Markov Decision Processes with Human-AI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1CF8-9A06-D3EB-A79B-BD8906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 has two main objectives,</a:t>
            </a:r>
          </a:p>
          <a:p>
            <a:pPr lvl="1"/>
            <a:r>
              <a:rPr lang="en-US" dirty="0"/>
              <a:t>To characterize the human’s behavior, separate from the team’s overall behavior, by inferring a feature-based cost function for the human via IOC-D in Human-AI team scenarios where the human can take over the AI’s role at any time.</a:t>
            </a:r>
          </a:p>
          <a:p>
            <a:pPr lvl="1"/>
            <a:r>
              <a:rPr lang="en-US" dirty="0"/>
              <a:t>To predict when and why a human takeover occurs. </a:t>
            </a:r>
          </a:p>
        </p:txBody>
      </p:sp>
    </p:spTree>
    <p:extLst>
      <p:ext uri="{BB962C8B-B14F-4D97-AF65-F5344CB8AC3E}">
        <p14:creationId xmlns:p14="http://schemas.microsoft.com/office/powerpoint/2010/main" val="6823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106646</TotalTime>
  <Words>925</Words>
  <Application>Microsoft Macintosh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Dissertation ideas (2/20)</vt:lpstr>
      <vt:lpstr>Dissertation Content</vt:lpstr>
      <vt:lpstr>Possible Themes</vt:lpstr>
      <vt:lpstr>Inverse Optimal Control in Linearly-Solvable Markov Decision Processes with Delayed Observations (IOC-D)</vt:lpstr>
      <vt:lpstr>Inverse Optimal Control in Linearly-Solvable Markov Decision Processes with Delayed Observations (IOC-D)</vt:lpstr>
      <vt:lpstr>Inverse Optimal Control in Linearly-Solvable Markov Decision Processes with Delayed Observations (IOC-D)</vt:lpstr>
      <vt:lpstr>Inverse Optimal Control in Linearly-Solvable Markov Decision Processes with Delayed Observations (IOC-D)</vt:lpstr>
      <vt:lpstr>Prediction and Analysis of Human Takeover in Linearly-Solvable Markov Decision Processes with Human-AI Teams</vt:lpstr>
      <vt:lpstr>Prediction and Analysis of Human Takeover in Linearly-Solvable Markov Decision Processes with Human-AI Teams</vt:lpstr>
      <vt:lpstr>Prediction and Analysis of Human Takeover in Linearly-Solvable Markov Decision Processes with Human-AI Teams</vt:lpstr>
      <vt:lpstr>Prediction and Analysis of Human Takeover in Linearly-Solvable Markov Decision Processes with Human-AI Teams</vt:lpstr>
      <vt:lpstr>Prediction and Analysis of Human Takeover in Linearly-Solvable Markov Decision Processes with Human-AI Teams</vt:lpstr>
      <vt:lpstr>Prediction and Analysis of Human Takeover in Linearly-Solvable Markov Decision Processes with Human-AI Teams</vt:lpstr>
      <vt:lpstr>Option A: A Hierarchical Bayesian Approach to Transfer Learning between Related Linearly-Solvable Markov Decision Processes</vt:lpstr>
      <vt:lpstr>Option B: Inverse Optimal Control in Team Linearly-Solvable Markov Decision Processes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71</cp:revision>
  <dcterms:created xsi:type="dcterms:W3CDTF">2023-06-23T04:14:03Z</dcterms:created>
  <dcterms:modified xsi:type="dcterms:W3CDTF">2024-02-27T17:37:48Z</dcterms:modified>
</cp:coreProperties>
</file>