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FFA5-F8A7-242C-1E98-199DD8C86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D7641-C0AB-BC72-44CA-396583864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CFD48-CB84-4DCA-95CC-CC63FE10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65E6-5458-C655-F0F8-6733AEA2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F240-6B31-1F66-AC73-F98462E0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9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B276-CB8C-8244-1B3A-47034B40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C1180-907D-6F2A-9050-A808B7718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DE5C0-E0FA-4601-6094-1E5E5969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CEB9C-4C91-4B3D-8A77-7DFB3EF4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F10F1-9305-D512-1172-38C82910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DBFAE-D690-9FAF-09DC-B1706B305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C1933-C70D-E271-2DD4-E0F8E38D5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0BE2-B88C-D8B2-9FE1-F8FC0C72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1965-3209-5CDB-7816-A77DB7CA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69BD3-1B0E-5E11-2DBF-05537ED5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7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F22E-CB65-7482-EC61-B4CCFEAD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3DC4-C3BE-05D9-6552-382BAA69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5EF5-4E1E-234F-18CE-1AC3B82E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08A6C-C4BC-260E-EEA4-8835DF73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EF1D-9B2C-81FA-0670-A2AF911A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4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7F31-332D-7C9C-B89F-A33E6EBF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ABC73-735B-42D1-970A-492549D53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C479C-8016-85E2-ECE6-3E43C605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17F3-73A1-83D3-D6DF-C3684119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FB06-55BE-E66D-B22D-702A379E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9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1FB3-1556-B653-25D7-243F47D1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C5BE-0A63-F120-8162-467B84F47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03FA5-5259-0609-63B5-CAF7179CE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F74FB-F6FD-0033-AC80-B42B3566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3BCD2-28B0-84B5-E674-14165B3B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7D4B1-C5B3-BEE2-5C33-242D235D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2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9618-A1C9-E6B2-3467-3D103213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E3D5C-7F37-B8BC-50D6-61307AFCE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2FB9D-F744-1E89-F708-F8587B2C3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DBC47-602B-AB74-6101-D2FD894EC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C561C-EFAD-F23D-6C41-722B78CAB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2EE34-A949-F86C-AAB4-630E38A9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C3E0E-011F-5797-FFE4-5FB9F953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2BEF0-30AC-4AFF-F1C5-75C04C96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1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FD66-0DAF-B0FF-0D9C-8AF58EAF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5D0C4-F8CB-2AE0-A25F-FC84168F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99C42-E123-2FCE-4D11-6BB6AAB2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2BC87-B8F4-267D-5F7B-DFD22100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9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95604-4C87-CAEF-58E0-12590142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87FDE-B533-4D96-746B-515C00D7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98C24-C766-5FE5-0952-210EA563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0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4135-A92F-D65B-2CF1-E0226F6E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9D41-961B-A3C2-3F2E-A2BA68BA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85A76-DE60-FE9A-B4B6-12F6EAAEC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656B2-B8BE-6FC2-3726-FC9499F7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11BD6-8FB7-A02B-C27B-382250C5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290A5-D332-262C-4E74-ED915A7B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B170-4C31-1409-44B2-FFE2CFA4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3593D-A057-2981-D5A1-690CD6912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AF116-F945-016B-358C-950E390E9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DF81A-20B8-6EAF-61B2-4960C151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FC81B-E711-65DB-83AA-8A1E2953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537E3-71F0-6979-20F4-C60D258B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960BE-498F-93B6-F6D5-C23C7A22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A0C25-A548-052C-A2DB-15D4D5B58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4114D-99E6-B31E-F83B-C8E78DB3B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BC44D8-6780-8842-9AA8-9D4F98CE5545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5FC1-AC55-C150-290D-7C416BF3F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DD2F-F39B-FDCD-CAF2-B02198C1A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7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1C99-A4C7-9B1D-862D-54F1F6C8C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Deriving L2 Norm Regularization </a:t>
            </a:r>
          </a:p>
        </p:txBody>
      </p:sp>
    </p:spTree>
    <p:extLst>
      <p:ext uri="{BB962C8B-B14F-4D97-AF65-F5344CB8AC3E}">
        <p14:creationId xmlns:p14="http://schemas.microsoft.com/office/powerpoint/2010/main" val="195932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57BE9-3319-23FE-D45B-66736BA312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684" y="695468"/>
                <a:ext cx="11223661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57BE9-3319-23FE-D45B-66736BA31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684" y="695468"/>
                <a:ext cx="11223661" cy="4351338"/>
              </a:xfrm>
              <a:blipFill>
                <a:blip r:embed="rId2"/>
                <a:stretch>
                  <a:fillRect t="-35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238115E-6E3B-32E5-36F4-2B0FDCC742C4}"/>
              </a:ext>
            </a:extLst>
          </p:cNvPr>
          <p:cNvSpPr txBox="1"/>
          <p:nvPr/>
        </p:nvSpPr>
        <p:spPr>
          <a:xfrm>
            <a:off x="255670" y="1746607"/>
            <a:ext cx="3662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Regularized Loss Function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BA2F28-9F13-8C0D-047E-00AB67984142}"/>
              </a:ext>
            </a:extLst>
          </p:cNvPr>
          <p:cNvCxnSpPr>
            <a:cxnSpLocks/>
          </p:cNvCxnSpPr>
          <p:nvPr/>
        </p:nvCxnSpPr>
        <p:spPr>
          <a:xfrm flipV="1">
            <a:off x="3534310" y="1325366"/>
            <a:ext cx="729465" cy="421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F2F492-47BD-ABA0-0419-01804A5B04F3}"/>
              </a:ext>
            </a:extLst>
          </p:cNvPr>
          <p:cNvSpPr txBox="1"/>
          <p:nvPr/>
        </p:nvSpPr>
        <p:spPr>
          <a:xfrm>
            <a:off x="4112500" y="2410503"/>
            <a:ext cx="2046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Loss Function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7A9A68-5F38-DE95-161B-869CA3FCCA27}"/>
              </a:ext>
            </a:extLst>
          </p:cNvPr>
          <p:cNvCxnSpPr>
            <a:cxnSpLocks/>
          </p:cNvCxnSpPr>
          <p:nvPr/>
        </p:nvCxnSpPr>
        <p:spPr>
          <a:xfrm flipV="1">
            <a:off x="4890430" y="1325366"/>
            <a:ext cx="647341" cy="1085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E5C5D9-B16D-CE01-D7EC-65D7FBC7381D}"/>
              </a:ext>
            </a:extLst>
          </p:cNvPr>
          <p:cNvSpPr txBox="1"/>
          <p:nvPr/>
        </p:nvSpPr>
        <p:spPr>
          <a:xfrm>
            <a:off x="6468253" y="2410503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L2 Norm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36F558-B80F-6832-7193-50F6804C2236}"/>
              </a:ext>
            </a:extLst>
          </p:cNvPr>
          <p:cNvCxnSpPr>
            <a:cxnSpLocks/>
          </p:cNvCxnSpPr>
          <p:nvPr/>
        </p:nvCxnSpPr>
        <p:spPr>
          <a:xfrm flipV="1">
            <a:off x="6954347" y="1746607"/>
            <a:ext cx="124547" cy="727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54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57BE9-3319-23FE-D45B-66736BA312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346" y="7879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57BE9-3319-23FE-D45B-66736BA31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346" y="787935"/>
                <a:ext cx="10515600" cy="4351338"/>
              </a:xfrm>
              <a:blipFill>
                <a:blip r:embed="rId2"/>
                <a:stretch>
                  <a:fillRect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986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57BE9-3319-23FE-D45B-66736BA312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346" y="7879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57BE9-3319-23FE-D45B-66736BA31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346" y="787935"/>
                <a:ext cx="10515600" cy="4351338"/>
              </a:xfrm>
              <a:blipFill>
                <a:blip r:embed="rId2"/>
                <a:stretch>
                  <a:fillRect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3F5477-EAAE-76F1-2577-7431D71A4E49}"/>
                  </a:ext>
                </a:extLst>
              </p:cNvPr>
              <p:cNvSpPr txBox="1"/>
              <p:nvPr/>
            </p:nvSpPr>
            <p:spPr>
              <a:xfrm>
                <a:off x="2520593" y="2127140"/>
                <a:ext cx="7623424" cy="1816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sz="2800" dirty="0"/>
                  <a:t> is the normal distribution parameterized by a mean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 and precision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800" dirty="0"/>
                  <a:t> (the reciprocal of the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3F5477-EAAE-76F1-2577-7431D71A4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593" y="2127140"/>
                <a:ext cx="7623424" cy="1816138"/>
              </a:xfrm>
              <a:prstGeom prst="rect">
                <a:avLst/>
              </a:prstGeom>
              <a:blipFill>
                <a:blip r:embed="rId3"/>
                <a:stretch>
                  <a:fillRect l="-1664" t="-37500" r="-2496" b="-9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01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57BE9-3319-23FE-D45B-66736BA312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346" y="7879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den>
                                  </m:f>
                                </m:e>
                              </m:ra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57BE9-3319-23FE-D45B-66736BA31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346" y="787935"/>
                <a:ext cx="10515600" cy="4351338"/>
              </a:xfrm>
              <a:blipFill>
                <a:blip r:embed="rId2"/>
                <a:stretch>
                  <a:fillRect t="-11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C836E2-B5E3-0E31-C6EE-2F742904D7AA}"/>
                  </a:ext>
                </a:extLst>
              </p:cNvPr>
              <p:cNvSpPr txBox="1"/>
              <p:nvPr/>
            </p:nvSpPr>
            <p:spPr>
              <a:xfrm>
                <a:off x="8981162" y="977030"/>
                <a:ext cx="24491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Joint PDF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C836E2-B5E3-0E31-C6EE-2F742904D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162" y="977030"/>
                <a:ext cx="2449197" cy="461665"/>
              </a:xfrm>
              <a:prstGeom prst="rect">
                <a:avLst/>
              </a:prstGeom>
              <a:blipFill>
                <a:blip r:embed="rId3"/>
                <a:stretch>
                  <a:fillRect l="-4124" t="-10526" r="-103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088E14-F0ED-4F18-20D7-150AB239ECEB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8279704" y="1207862"/>
            <a:ext cx="7014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94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57BE9-3319-23FE-D45B-66736BA312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346" y="7879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  <m:nary>
                                    <m:naryPr>
                                      <m:chr m:val="∏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den>
                                          </m:f>
                                        </m:e>
                                      </m:rad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sup>
                                      </m:sSup>
                                    </m:e>
                                  </m:nary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57BE9-3319-23FE-D45B-66736BA31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346" y="787935"/>
                <a:ext cx="10515600" cy="4351338"/>
              </a:xfrm>
              <a:blipFill>
                <a:blip r:embed="rId2"/>
                <a:stretch>
                  <a:fillRect t="-10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76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57BE9-3319-23FE-D45B-66736BA312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684" y="695468"/>
                <a:ext cx="11223661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den>
                                          </m:f>
                                        </m:e>
                                      </m:rad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57BE9-3319-23FE-D45B-66736BA31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684" y="695468"/>
                <a:ext cx="11223661" cy="4351338"/>
              </a:xfrm>
              <a:blipFill>
                <a:blip r:embed="rId2"/>
                <a:stretch>
                  <a:fillRect t="-35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85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57BE9-3319-23FE-D45B-66736BA312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684" y="695468"/>
                <a:ext cx="11223661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57BE9-3319-23FE-D45B-66736BA31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684" y="695468"/>
                <a:ext cx="11223661" cy="4351338"/>
              </a:xfrm>
              <a:blipFill>
                <a:blip r:embed="rId2"/>
                <a:stretch>
                  <a:fillRect t="-35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85966D-D23E-FBBF-2D00-7BF816F1C282}"/>
                  </a:ext>
                </a:extLst>
              </p:cNvPr>
              <p:cNvSpPr txBox="1"/>
              <p:nvPr/>
            </p:nvSpPr>
            <p:spPr>
              <a:xfrm>
                <a:off x="3093929" y="2530257"/>
                <a:ext cx="54159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Removed all terms that don’t contain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b="1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85966D-D23E-FBBF-2D00-7BF816F1C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929" y="2530257"/>
                <a:ext cx="5415970" cy="461665"/>
              </a:xfrm>
              <a:prstGeom prst="rect">
                <a:avLst/>
              </a:prstGeom>
              <a:blipFill>
                <a:blip r:embed="rId3"/>
                <a:stretch>
                  <a:fillRect l="-1636" t="-10811" r="-70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74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57BE9-3319-23FE-D45B-66736BA312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684" y="695468"/>
                <a:ext cx="11223661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57BE9-3319-23FE-D45B-66736BA31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684" y="695468"/>
                <a:ext cx="11223661" cy="4351338"/>
              </a:xfrm>
              <a:blipFill>
                <a:blip r:embed="rId2"/>
                <a:stretch>
                  <a:fillRect t="-35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238115E-6E3B-32E5-36F4-2B0FDCC742C4}"/>
              </a:ext>
            </a:extLst>
          </p:cNvPr>
          <p:cNvSpPr txBox="1"/>
          <p:nvPr/>
        </p:nvSpPr>
        <p:spPr>
          <a:xfrm>
            <a:off x="236436" y="1746607"/>
            <a:ext cx="3662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Regularized Loss Function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6BA2F28-9F13-8C0D-047E-00AB67984142}"/>
              </a:ext>
            </a:extLst>
          </p:cNvPr>
          <p:cNvCxnSpPr>
            <a:cxnSpLocks/>
          </p:cNvCxnSpPr>
          <p:nvPr/>
        </p:nvCxnSpPr>
        <p:spPr>
          <a:xfrm flipV="1">
            <a:off x="3534310" y="1325366"/>
            <a:ext cx="729465" cy="421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F2F492-47BD-ABA0-0419-01804A5B04F3}"/>
              </a:ext>
            </a:extLst>
          </p:cNvPr>
          <p:cNvSpPr txBox="1"/>
          <p:nvPr/>
        </p:nvSpPr>
        <p:spPr>
          <a:xfrm>
            <a:off x="3720624" y="2473376"/>
            <a:ext cx="203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Loss Function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7A9A68-5F38-DE95-161B-869CA3FCCA27}"/>
              </a:ext>
            </a:extLst>
          </p:cNvPr>
          <p:cNvCxnSpPr>
            <a:cxnSpLocks/>
          </p:cNvCxnSpPr>
          <p:nvPr/>
        </p:nvCxnSpPr>
        <p:spPr>
          <a:xfrm flipV="1">
            <a:off x="4890430" y="1325366"/>
            <a:ext cx="647341" cy="1085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E5C5D9-B16D-CE01-D7EC-65D7FBC7381D}"/>
              </a:ext>
            </a:extLst>
          </p:cNvPr>
          <p:cNvSpPr txBox="1"/>
          <p:nvPr/>
        </p:nvSpPr>
        <p:spPr>
          <a:xfrm>
            <a:off x="6468253" y="2410503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L2 Norm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36F558-B80F-6832-7193-50F6804C2236}"/>
              </a:ext>
            </a:extLst>
          </p:cNvPr>
          <p:cNvCxnSpPr>
            <a:cxnSpLocks/>
          </p:cNvCxnSpPr>
          <p:nvPr/>
        </p:nvCxnSpPr>
        <p:spPr>
          <a:xfrm flipV="1">
            <a:off x="6954347" y="1746607"/>
            <a:ext cx="124547" cy="727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6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57BE9-3319-23FE-D45B-66736BA312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346" y="7879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457BE9-3319-23FE-D45B-66736BA31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346" y="787935"/>
                <a:ext cx="10515600" cy="4351338"/>
              </a:xfrm>
              <a:blipFill>
                <a:blip r:embed="rId2"/>
                <a:stretch>
                  <a:fillRect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3F5477-EAAE-76F1-2577-7431D71A4E49}"/>
                  </a:ext>
                </a:extLst>
              </p:cNvPr>
              <p:cNvSpPr txBox="1"/>
              <p:nvPr/>
            </p:nvSpPr>
            <p:spPr>
              <a:xfrm>
                <a:off x="2520593" y="2127140"/>
                <a:ext cx="7623424" cy="1385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</m:oMath>
                </a14:m>
                <a:r>
                  <a:rPr lang="en-US" sz="2800" dirty="0"/>
                  <a:t> is the normal distribution parameterized by a mean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 and precision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3F5477-EAAE-76F1-2577-7431D71A4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593" y="2127140"/>
                <a:ext cx="7623424" cy="1385251"/>
              </a:xfrm>
              <a:prstGeom prst="rect">
                <a:avLst/>
              </a:prstGeom>
              <a:blipFill>
                <a:blip r:embed="rId3"/>
                <a:stretch>
                  <a:fillRect l="-1664" t="-49091" r="-2496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410618C-5A47-8AFC-7154-73C5CCE7CA9F}"/>
              </a:ext>
            </a:extLst>
          </p:cNvPr>
          <p:cNvSpPr/>
          <p:nvPr/>
        </p:nvSpPr>
        <p:spPr>
          <a:xfrm>
            <a:off x="5724394" y="2249620"/>
            <a:ext cx="859627" cy="363520"/>
          </a:xfrm>
          <a:prstGeom prst="rect">
            <a:avLst/>
          </a:prstGeom>
          <a:solidFill>
            <a:srgbClr val="00B050">
              <a:alpha val="27044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4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6281</TotalTime>
  <Words>127</Words>
  <Application>Microsoft Macintosh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Deriving L2 Norm Regularization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Relevant equations</dc:title>
  <dc:creator>Champlin, Loren M - (champlin)</dc:creator>
  <cp:lastModifiedBy>Champlin, Loren M - (champlin)</cp:lastModifiedBy>
  <cp:revision>21</cp:revision>
  <dcterms:created xsi:type="dcterms:W3CDTF">2024-02-04T18:28:34Z</dcterms:created>
  <dcterms:modified xsi:type="dcterms:W3CDTF">2024-03-12T20:04:29Z</dcterms:modified>
</cp:coreProperties>
</file>