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46" r:id="rId3"/>
    <p:sldId id="405" r:id="rId4"/>
    <p:sldId id="408" r:id="rId5"/>
    <p:sldId id="409" r:id="rId6"/>
    <p:sldId id="352" r:id="rId7"/>
    <p:sldId id="403" r:id="rId8"/>
    <p:sldId id="404" r:id="rId9"/>
    <p:sldId id="347" r:id="rId10"/>
    <p:sldId id="406" r:id="rId11"/>
    <p:sldId id="407" r:id="rId12"/>
    <p:sldId id="40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4" d="100"/>
          <a:sy n="124" d="100"/>
        </p:scale>
        <p:origin x="5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FFFA5-F8A7-242C-1E98-199DD8C86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AD7641-C0AB-BC72-44CA-396583864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CFD48-CB84-4DCA-95CC-CC63FE10F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44D8-6780-8842-9AA8-9D4F98CE5545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465E6-5458-C655-F0F8-6733AEA29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1F240-6B31-1F66-AC73-F98462E0B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F835-90F4-7D40-8ACC-C81B35221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9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AB276-CB8C-8244-1B3A-47034B405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DC1180-907D-6F2A-9050-A808B7718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DE5C0-E0FA-4601-6094-1E5E59692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44D8-6780-8842-9AA8-9D4F98CE5545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CEB9C-4C91-4B3D-8A77-7DFB3EF41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F10F1-9305-D512-1172-38C82910E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F835-90F4-7D40-8ACC-C81B35221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04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ADBFAE-D690-9FAF-09DC-B1706B3059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4C1933-C70D-E271-2DD4-E0F8E38D5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B0BE2-B88C-D8B2-9FE1-F8FC0C72D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44D8-6780-8842-9AA8-9D4F98CE5545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E1965-3209-5CDB-7816-A77DB7CAB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69BD3-1B0E-5E11-2DBF-05537ED5E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F835-90F4-7D40-8ACC-C81B35221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72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5F22E-CB65-7482-EC61-B4CCFEAD7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63DC4-C3BE-05D9-6552-382BAA69B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85EF5-4E1E-234F-18CE-1AC3B82E9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44D8-6780-8842-9AA8-9D4F98CE5545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08A6C-C4BC-260E-EEA4-8835DF73A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2EF1D-9B2C-81FA-0670-A2AF911A8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F835-90F4-7D40-8ACC-C81B35221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48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07F31-332D-7C9C-B89F-A33E6EBF1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ABC73-735B-42D1-970A-492549D53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C479C-8016-85E2-ECE6-3E43C605B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44D8-6780-8842-9AA8-9D4F98CE5545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17F3-73A1-83D3-D6DF-C3684119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BFB06-55BE-E66D-B22D-702A379E5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F835-90F4-7D40-8ACC-C81B35221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96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F1FB3-1556-B653-25D7-243F47D1F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0C5BE-0A63-F120-8162-467B84F47F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03FA5-5259-0609-63B5-CAF7179CE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F74FB-F6FD-0033-AC80-B42B35662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44D8-6780-8842-9AA8-9D4F98CE5545}" type="datetimeFigureOut">
              <a:rPr lang="en-US" smtClean="0"/>
              <a:t>3/6/24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3BCD2-28B0-84B5-E674-14165B3B2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7D4B1-C5B3-BEE2-5C33-242D235D7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F835-90F4-7D40-8ACC-C81B35221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26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F9618-A1C9-E6B2-3467-3D103213D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E3D5C-7F37-B8BC-50D6-61307AFCE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2FB9D-F744-1E89-F708-F8587B2C3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BDBC47-602B-AB74-6101-D2FD894EC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AC561C-EFAD-F23D-6C41-722B78CAB5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52EE34-A949-F86C-AAB4-630E38A97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44D8-6780-8842-9AA8-9D4F98CE5545}" type="datetimeFigureOut">
              <a:rPr lang="en-US" smtClean="0"/>
              <a:t>3/6/24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2C3E0E-011F-5797-FFE4-5FB9F9530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A2BEF0-30AC-4AFF-F1C5-75C04C962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F835-90F4-7D40-8ACC-C81B35221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13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BFD66-0DAF-B0FF-0D9C-8AF58EAFD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5D0C4-F8CB-2AE0-A25F-FC84168F2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44D8-6780-8842-9AA8-9D4F98CE5545}" type="datetimeFigureOut">
              <a:rPr lang="en-US" smtClean="0"/>
              <a:t>3/6/24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799C42-E123-2FCE-4D11-6BB6AAB2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B2BC87-B8F4-267D-5F7B-DFD221004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F835-90F4-7D40-8ACC-C81B35221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92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B95604-4C87-CAEF-58E0-12590142D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44D8-6780-8842-9AA8-9D4F98CE5545}" type="datetimeFigureOut">
              <a:rPr lang="en-US" smtClean="0"/>
              <a:t>3/6/24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887FDE-B533-4D96-746B-515C00D7C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98C24-C766-5FE5-0952-210EA5632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F835-90F4-7D40-8ACC-C81B35221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05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74135-A92F-D65B-2CF1-E0226F6EC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89D41-961B-A3C2-3F2E-A2BA68BA7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B85A76-DE60-FE9A-B4B6-12F6EAAEC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656B2-B8BE-6FC2-3726-FC9499F7B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44D8-6780-8842-9AA8-9D4F98CE5545}" type="datetimeFigureOut">
              <a:rPr lang="en-US" smtClean="0"/>
              <a:t>3/6/24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11BD6-8FB7-A02B-C27B-382250C58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290A5-D332-262C-4E74-ED915A7B6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F835-90F4-7D40-8ACC-C81B35221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85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2B170-4C31-1409-44B2-FFE2CFA45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D3593D-A057-2981-D5A1-690CD69128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AF116-F945-016B-358C-950E390E9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DF81A-20B8-6EAF-61B2-4960C1516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44D8-6780-8842-9AA8-9D4F98CE5545}" type="datetimeFigureOut">
              <a:rPr lang="en-US" smtClean="0"/>
              <a:t>3/6/24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FC81B-E711-65DB-83AA-8A1E2953A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537E3-71F0-6979-20F4-C60D258BD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F835-90F4-7D40-8ACC-C81B35221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95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4960BE-498F-93B6-F6D5-C23C7A229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A0C25-A548-052C-A2DB-15D4D5B58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4114D-99E6-B31E-F83B-C8E78DB3B4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BC44D8-6780-8842-9AA8-9D4F98CE5545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15FC1-AC55-C150-290D-7C416BF3F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8DD2F-F39B-FDCD-CAF2-B02198C1A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94F835-90F4-7D40-8ACC-C81B35221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7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E1C99-A4C7-9B1D-862D-54F1F6C8C5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Relevant equations part 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8E3746-FFA6-F552-A43B-348860E6BB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22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AC521-9E8E-0CE0-84DA-DBEB70A5A3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9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9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9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num>
                        <m:den>
                          <m:r>
                            <a:rPr lang="en-US" sz="39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9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9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9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9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39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3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sz="3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d>
                                    <m:dPr>
                                      <m:ctrlPr>
                                        <a:rPr lang="en-US" sz="3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39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9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3900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f>
                                    <m:fPr>
                                      <m:ctrlPr>
                                        <a:rPr lang="en-US" sz="3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900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39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d>
                                        <m:dPr>
                                          <m:ctrlPr>
                                            <a:rPr lang="en-US" sz="39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39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39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9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3900" b="0" i="1" smtClean="0">
                                              <a:latin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r>
                                            <a:rPr lang="en-US" sz="3900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3900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sz="39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9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39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39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9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39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nary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3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sz="3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3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3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sz="3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3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3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sz="3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39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9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39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3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sz="39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3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39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9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39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39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9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39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sz="3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sz="3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d>
                          <m:r>
                            <a:rPr lang="en-US" sz="3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𝐶𝑜𝑣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3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3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9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9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39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3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3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sz="3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39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9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39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3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sz="39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3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3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3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sz="3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3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sz="3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39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9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39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3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sz="39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3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3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39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sz="3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d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f>
                            <m:fPr>
                              <m:ctrlPr>
                                <a:rPr lang="en-US" sz="3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3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3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9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3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39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9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9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9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39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AC521-9E8E-0CE0-84DA-DBEB70A5A3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  <a:blipFill>
                <a:blip r:embed="rId2"/>
                <a:stretch>
                  <a:fillRect l="-12383" t="-32778" r="-15401" b="-4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2168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AC521-9E8E-0CE0-84DA-DBEB70A5A3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9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</m:e>
                          </m:d>
                          <m:r>
                            <a:rPr lang="en-US" sz="3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sz="39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39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𝐶𝑜𝑣</m:t>
                          </m:r>
                        </m:e>
                        <m:sub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</m:e>
                          </m:d>
                          <m:r>
                            <a:rPr lang="en-US" sz="3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3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3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e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</m:e>
                          </m:d>
                          <m:r>
                            <a:rPr lang="en-US" sz="3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en-US" sz="39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∙|</m:t>
                      </m:r>
                      <m:r>
                        <a:rPr lang="en-US" sz="3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sz="3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e>
                      </m:d>
                      <m:r>
                        <a:rPr lang="en-US" sz="3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9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AC521-9E8E-0CE0-84DA-DBEB70A5A3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  <a:blipFill>
                <a:blip r:embed="rId2"/>
                <a:stretch>
                  <a:fillRect t="-1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6529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90E1CF-C302-FC8B-53A0-BE5FAE939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47E5C03E-6BF0-72EC-E899-B95F27A263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𝑶</m:t>
                          </m:r>
                        </m:e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sub>
                          </m:sSub>
                        </m:e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b="1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47E5C03E-6BF0-72EC-E899-B95F27A26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6470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AC521-9E8E-0CE0-84DA-DBEB70A5A3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</p:spPr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3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3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Sup>
                                        <m:sSubSupPr>
                                          <m:ctrlPr>
                                            <a:rPr lang="en-US" sz="32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sub>
                                    <m:sup/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  <m:d>
                                        <m:d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32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3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3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  <m:d>
                                        <m:d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32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3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3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r>
                                            <a:rPr lang="en-US" sz="32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</m:d>
                                    </m:e>
                                  </m:nary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3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sz="32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  <m:d>
                                        <m:d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func>
                                        <m:func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32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32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32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𝐸</m:t>
                                                  </m:r>
                                                </m:e>
                                                <m:sub>
                                                  <m:sSup>
                                                    <m:sSupPr>
                                                      <m:ctrlPr>
                                                        <a:rPr lang="en-US" sz="32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l-GR" sz="32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𝜋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sz="32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sup>
                                                  </m:sSup>
                                                  <m:d>
                                                    <m:dPr>
                                                      <m:ctrlPr>
                                                        <a:rPr lang="en-US" sz="32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32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∙|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sz="3200" i="1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sz="3200" b="0" i="1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sz="3200" b="0" i="1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𝑘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d>
                                                </m:sub>
                                              </m:sSub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sz="32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func>
                                                    <m:funcPr>
                                                      <m:ctrlPr>
                                                        <a:rPr lang="en-US" sz="32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funcPr>
                                                    <m:fNam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 sz="320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exp</m:t>
                                                      </m:r>
                                                    </m:fName>
                                                    <m:e>
                                                      <m:d>
                                                        <m:dPr>
                                                          <m:ctrlPr>
                                                            <a:rPr lang="en-US" sz="3200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en-US" sz="3200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−</m:t>
                                                          </m:r>
                                                          <m:r>
                                                            <a:rPr lang="en-US" sz="3200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h</m:t>
                                                          </m:r>
                                                          <m:d>
                                                            <m:dPr>
                                                              <m:ctrlPr>
                                                                <a:rPr lang="en-US" sz="3200" i="1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dPr>
                                                            <m:e>
                                                              <m:r>
                                                                <a:rPr lang="en-US" sz="3200" i="1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∙</m:t>
                                                              </m:r>
                                                              <m:r>
                                                                <a:rPr lang="en-US" sz="3200" b="1" i="1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;</m:t>
                                                              </m:r>
                                                              <m:r>
                                                                <a:rPr lang="en-US" sz="3200" b="1" i="1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𝜽</m:t>
                                                              </m:r>
                                                            </m:e>
                                                          </m:d>
                                                        </m:e>
                                                      </m:d>
                                                    </m:e>
                                                  </m:func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func>
                                    </m:e>
                                  </m:nary>
                                </m:e>
                              </m:d>
                            </m:e>
                          </m:nary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AC521-9E8E-0CE0-84DA-DBEB70A5A3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  <a:blipFill>
                <a:blip r:embed="rId2"/>
                <a:stretch>
                  <a:fillRect t="-35185" r="-4995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0324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9B3069-D8AC-9560-DBD4-510E9D109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3484EC-B315-49B1-4A95-E41F276C0F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l-GR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⁡(−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l-GR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∙|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exp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⁡(−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  <m:d>
                                    <m:d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</m:e>
                                  </m:d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3484EC-B315-49B1-4A95-E41F276C0F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  <a:blipFill>
                <a:blip r:embed="rId2"/>
                <a:stretch>
                  <a:fillRect t="-26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6956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9B3069-D8AC-9560-DBD4-510E9D109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3484EC-B315-49B1-4A95-E41F276C0F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′|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⁡(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3484EC-B315-49B1-4A95-E41F276C0F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  <a:blipFill>
                <a:blip r:embed="rId2"/>
                <a:stretch>
                  <a:fillRect t="-4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9029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9B3069-D8AC-9560-DBD4-510E9D109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3484EC-B315-49B1-4A95-E41F276C0F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′|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320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⁡(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3484EC-B315-49B1-4A95-E41F276C0F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  <a:blipFill>
                <a:blip r:embed="rId2"/>
                <a:stretch>
                  <a:fillRect t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2263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C258DC-798D-C44F-7AA5-C163A7AAB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39CF82-1C6A-C620-78AB-7C490BC587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2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4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</m:e>
                          </m:d>
                        </m:e>
                      </m:d>
                      <m:r>
                        <a:rPr lang="en-US" sz="4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4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4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Sup>
                                <m:sSubSupPr>
                                  <m:ctrlPr>
                                    <a:rPr lang="en-US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sub>
                            <m:sup/>
                            <m:e>
                              <m:r>
                                <a:rPr lang="en-US" sz="4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4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4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4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sz="4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4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4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sz="4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sz="4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4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sz="4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4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4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lang="en-US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42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4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sz="4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l-GR" sz="4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p>
                                          <m:r>
                                            <a:rPr lang="en-US" sz="4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sz="4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4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4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∙|</m:t>
                                              </m:r>
                                              <m:r>
                                                <a:rPr lang="en-US" sz="4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4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4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sz="4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4200" b="0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exp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sz="4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4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4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sz="42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42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∙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  <m:r>
                                    <a:rPr lang="en-US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39CF82-1C6A-C620-78AB-7C490BC587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  <a:blipFill>
                <a:blip r:embed="rId2"/>
                <a:stretch>
                  <a:fillRect l="-8012" t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0985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DFB6B-7792-B860-E65F-B3A96ECA40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A85FE3-7537-CCFE-5374-1B19C8B8D8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2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4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</m:e>
                          </m:d>
                        </m:e>
                      </m:d>
                      <m:r>
                        <a:rPr lang="en-US" sz="4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4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4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m:rPr>
                                  <m:brk m:alnAt="23"/>
                                </m:rPr>
                                <a:rPr lang="en-US" sz="4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sSup>
                                <m:sSupPr>
                                  <m:ctrlPr>
                                    <a:rPr lang="en-US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sup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4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Sup>
                                    <m:sSubSupPr>
                                      <m:ctrlPr>
                                        <a:rPr lang="en-US" sz="4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4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sz="42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4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lang="en-US" sz="4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4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sz="4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sub>
                                    <m:sup>
                                      <m:r>
                                        <a:rPr lang="en-US" sz="4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sub>
                                <m:sup/>
                                <m:e>
                                  <m:r>
                                    <a:rPr lang="en-US" sz="4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d>
                                    <m:dPr>
                                      <m:ctrlPr>
                                        <a:rPr lang="en-US" sz="4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4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4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US" sz="42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4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4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sz="4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  <m:r>
                                                <a:rPr lang="en-US" sz="4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p>
                                        </m:sub>
                                        <m:sup>
                                          <m:r>
                                            <a:rPr lang="en-US" sz="4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d>
                                  <m:r>
                                    <a:rPr lang="en-US" sz="4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sz="4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sz="4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4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sz="42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4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lang="en-US" sz="4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4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sz="4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sub>
                                    <m:sup>
                                      <m:r>
                                        <a:rPr lang="en-US" sz="4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sz="4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en-US" sz="4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4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4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sz="42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4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lang="en-US" sz="4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4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sz="4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lang="en-US" sz="4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  <m:d>
                                    <m:dPr>
                                      <m:ctrlPr>
                                        <a:rPr lang="en-US" sz="4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4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US" sz="42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4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4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sz="4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  <m:r>
                                                <a:rPr lang="en-US" sz="4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e>
                                  </m:d>
                                  <m:func>
                                    <m:funcPr>
                                      <m:ctrlPr>
                                        <a:rPr lang="en-US" sz="4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42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4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4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US" sz="4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l-GR" sz="4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4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p>
                                          </m:sSup>
                                          <m:d>
                                            <m:dPr>
                                              <m:ctrlPr>
                                                <a:rPr lang="en-US" sz="4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42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∙</m:t>
                                              </m:r>
                                              <m:r>
                                                <a:rPr lang="en-US" sz="4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|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42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42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sSup>
                                                    <m:sSupPr>
                                                      <m:ctrlPr>
                                                        <a:rPr lang="en-US" sz="420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sz="42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sz="42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(</m:t>
                                                      </m:r>
                                                      <m:r>
                                                        <a:rPr lang="en-US" sz="42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  <m:r>
                                                        <a:rPr lang="en-US" sz="42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)</m:t>
                                                      </m:r>
                                                    </m:sup>
                                                  </m:sSup>
                                                </m:sub>
                                              </m:sSub>
                                            </m:e>
                                          </m:d>
                                        </m:sub>
                                      </m:sSub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4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unc>
                                            <m:funcPr>
                                              <m:ctrlPr>
                                                <a:rPr lang="en-US" sz="4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42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exp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42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42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sz="42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n-US" sz="42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42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∙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</m:d>
                                      <m:r>
                                        <a:rPr lang="en-US" sz="4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A85FE3-7537-CCFE-5374-1B19C8B8D8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  <a:blipFill>
                <a:blip r:embed="rId2"/>
                <a:stretch>
                  <a:fillRect l="-7180" t="-15000" r="-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0495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CC197-5276-F0DC-FB0F-CE4FBCBA3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D2052B-25A2-1857-2687-C4683225D5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>
                  <a:lnSpc>
                    <a:spcPct val="11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6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6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𝑶</m:t>
                      </m:r>
                      <m:r>
                        <a:rPr lang="en-US" sz="6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6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6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r>
                        <a:rPr lang="en-US" sz="6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6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r>
                        <a:rPr lang="en-US" sz="6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m:rPr>
                          <m:nor/>
                        </m:rPr>
                        <a:rPr lang="en-US" sz="6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6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6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6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6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6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6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sz="6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sz="6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6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6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6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m:rPr>
                                      <m:brk m:alnAt="23"/>
                                    </m:rPr>
                                    <a:rPr lang="en-US" sz="6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6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sSup>
                                    <m:sSupPr>
                                      <m:ctrlPr>
                                        <a:rPr lang="en-US" sz="6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6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6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6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d>
                                    </m:sup>
                                  </m:sSup>
                                </m:sup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6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Sup>
                                        <m:sSubSupPr>
                                          <m:ctrlPr>
                                            <a:rPr lang="en-US" sz="6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6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US" sz="6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6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sz="6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6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sub>
                                        <m:sup>
                                          <m:r>
                                            <a:rPr lang="en-US" sz="6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sub>
                                    <m:sup/>
                                    <m:e>
                                      <m:r>
                                        <a:rPr lang="en-US" sz="6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  <m:d>
                                        <m:dPr>
                                          <m:ctrlPr>
                                            <a:rPr lang="en-US" sz="6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6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6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sSup>
                                                <m:sSupPr>
                                                  <m:ctrlPr>
                                                    <a:rPr lang="en-US" sz="6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6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en-US" sz="64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64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sub>
                                            <m:sup>
                                              <m:r>
                                                <a:rPr lang="en-US" sz="6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sz="6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6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6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𝑀𝐿𝐸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6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6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6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sSup>
                                                <m:sSupPr>
                                                  <m:ctrlPr>
                                                    <a:rPr lang="en-US" sz="6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6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en-US" sz="64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64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sub>
                                            <m:sup>
                                              <m:r>
                                                <a:rPr lang="en-US" sz="6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sz="6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6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6400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6400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64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64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</m:d>
                                    </m:e>
                                  </m:nary>
                                  <m:r>
                                    <a:rPr lang="en-US" sz="6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6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sz="6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6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US" sz="6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6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sz="6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6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sub>
                                      </m:sSub>
                                    </m:sub>
                                    <m:sup/>
                                    <m:e>
                                      <m:r>
                                        <a:rPr lang="en-US" sz="6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  <m:d>
                                        <m:dPr>
                                          <m:ctrlPr>
                                            <a:rPr lang="en-US" sz="6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6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6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sSup>
                                                <m:sSupPr>
                                                  <m:ctrlPr>
                                                    <a:rPr lang="en-US" sz="6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6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en-US" sz="64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64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sub>
                                          </m:sSub>
                                        </m:e>
                                      </m:d>
                                      <m:func>
                                        <m:funcPr>
                                          <m:ctrlPr>
                                            <a:rPr lang="en-US" sz="6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64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sz="6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6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6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𝐸</m:t>
                                                  </m:r>
                                                </m:e>
                                                <m:sub>
                                                  <m:sSup>
                                                    <m:sSupPr>
                                                      <m:ctrlPr>
                                                        <a:rPr lang="en-US" sz="64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l-GR" sz="64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𝜋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sz="64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sup>
                                                  </m:sSup>
                                                  <m:d>
                                                    <m:dPr>
                                                      <m:ctrlPr>
                                                        <a:rPr lang="en-US" sz="64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640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∙</m:t>
                                                      </m:r>
                                                      <m:r>
                                                        <a:rPr lang="en-US" sz="64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|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sz="6400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sz="6400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e>
                                                        <m:sub>
                                                          <m:sSup>
                                                            <m:sSupPr>
                                                              <m:ctrlPr>
                                                                <a:rPr lang="en-US" sz="6400" i="1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pPr>
                                                            <m:e>
                                                              <m:r>
                                                                <a:rPr lang="en-US" sz="6400" i="1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𝑘</m:t>
                                                              </m:r>
                                                            </m:e>
                                                            <m:sup>
                                                              <m:d>
                                                                <m:dPr>
                                                                  <m:ctrlPr>
                                                                    <a:rPr lang="en-US" sz="6400" i="1">
                                                                      <a:latin typeface="Cambria Math" panose="02040503050406030204" pitchFamily="18" charset="0"/>
                                                                      <a:ea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dPr>
                                                                <m:e>
                                                                  <m:r>
                                                                    <a:rPr lang="en-US" sz="6400" i="1">
                                                                      <a:latin typeface="Cambria Math" panose="02040503050406030204" pitchFamily="18" charset="0"/>
                                                                      <a:ea typeface="Cambria Math" panose="02040503050406030204" pitchFamily="18" charset="0"/>
                                                                    </a:rPr>
                                                                    <m:t>𝑟</m:t>
                                                                  </m:r>
                                                                </m:e>
                                                              </m:d>
                                                            </m:sup>
                                                          </m:sSup>
                                                        </m:sub>
                                                      </m:sSub>
                                                    </m:e>
                                                  </m:d>
                                                </m:sub>
                                              </m:sSub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sz="6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func>
                                                    <m:funcPr>
                                                      <m:ctrlPr>
                                                        <a:rPr lang="en-US" sz="64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funcPr>
                                                    <m:fNam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 sz="640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exp</m:t>
                                                      </m:r>
                                                    </m:fName>
                                                    <m:e>
                                                      <m:d>
                                                        <m:dPr>
                                                          <m:ctrlPr>
                                                            <a:rPr lang="en-US" sz="6400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en-US" sz="6400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−</m:t>
                                                          </m:r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en-US" sz="6400" i="1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US" sz="6400" i="1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𝑣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sz="6400" i="1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𝑀𝐿𝐸</m:t>
                                                              </m:r>
                                                            </m:sub>
                                                          </m:sSub>
                                                          <m:d>
                                                            <m:dPr>
                                                              <m:ctrlPr>
                                                                <a:rPr lang="en-US" sz="6400" i="1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dPr>
                                                            <m:e>
                                                              <m:r>
                                                                <a:rPr lang="en-US" sz="6400" i="1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∙;</m:t>
                                                              </m:r>
                                                              <m:sSub>
                                                                <m:sSubPr>
                                                                  <m:ctrlPr>
                                                                    <a:rPr lang="en-US" sz="6400" i="1">
                                                                      <a:latin typeface="Cambria Math" panose="02040503050406030204" pitchFamily="18" charset="0"/>
                                                                      <a:ea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sSubPr>
                                                                <m:e>
                                                                  <m:r>
                                                                    <a:rPr lang="en-US" sz="6400" b="1" i="1">
                                                                      <a:latin typeface="Cambria Math" panose="02040503050406030204" pitchFamily="18" charset="0"/>
                                                                      <a:ea typeface="Cambria Math" panose="02040503050406030204" pitchFamily="18" charset="0"/>
                                                                    </a:rPr>
                                                                    <m:t>𝒔</m:t>
                                                                  </m:r>
                                                                </m:e>
                                                                <m:sub>
                                                                  <m:r>
                                                                    <a:rPr lang="en-US" sz="6400" b="1" i="1">
                                                                      <a:latin typeface="Cambria Math" panose="02040503050406030204" pitchFamily="18" charset="0"/>
                                                                      <a:ea typeface="Cambria Math" panose="02040503050406030204" pitchFamily="18" charset="0"/>
                                                                    </a:rPr>
                                                                    <m:t>𝒘</m:t>
                                                                  </m:r>
                                                                </m:sub>
                                                              </m:sSub>
                                                              <m:r>
                                                                <a:rPr lang="en-US" sz="6400" b="1" i="1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,</m:t>
                                                              </m:r>
                                                              <m:r>
                                                                <a:rPr lang="en-US" sz="6400" b="1" i="1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𝒘</m:t>
                                                              </m:r>
                                                            </m:e>
                                                          </m:d>
                                                        </m:e>
                                                      </m:d>
                                                    </m:e>
                                                  </m:func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func>
                                    </m:e>
                                  </m:nary>
                                  <m:r>
                                    <a:rPr lang="en-US" sz="6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6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6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/>
                                    <m:e>
                                      <m:func>
                                        <m:funcPr>
                                          <m:ctrlPr>
                                            <a:rPr lang="en-US" sz="6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64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sz="6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6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l-GR" sz="6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𝜋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6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p>
                                              </m:sSup>
                                              <m:d>
                                                <m:dPr>
                                                  <m:ctrlPr>
                                                    <a:rPr lang="en-US" sz="6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lang="en-US" sz="64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en-US" sz="64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sz="6400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sz="6400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𝑛</m:t>
                                                          </m:r>
                                                        </m:e>
                                                        <m:sub>
                                                          <m:sSup>
                                                            <m:sSupPr>
                                                              <m:ctrlPr>
                                                                <a:rPr lang="en-US" sz="6400" i="1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pPr>
                                                            <m:e>
                                                              <m:r>
                                                                <a:rPr lang="en-US" sz="6400" i="1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𝑘</m:t>
                                                              </m:r>
                                                            </m:e>
                                                            <m:sup>
                                                              <m:d>
                                                                <m:dPr>
                                                                  <m:ctrlPr>
                                                                    <a:rPr lang="en-US" sz="6400" i="1">
                                                                      <a:latin typeface="Cambria Math" panose="02040503050406030204" pitchFamily="18" charset="0"/>
                                                                      <a:ea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dPr>
                                                                <m:e>
                                                                  <m:r>
                                                                    <a:rPr lang="en-US" sz="6400" i="1">
                                                                      <a:latin typeface="Cambria Math" panose="02040503050406030204" pitchFamily="18" charset="0"/>
                                                                      <a:ea typeface="Cambria Math" panose="02040503050406030204" pitchFamily="18" charset="0"/>
                                                                    </a:rPr>
                                                                    <m:t>𝑟</m:t>
                                                                  </m:r>
                                                                </m:e>
                                                              </m:d>
                                                            </m:sup>
                                                          </m:sSup>
                                                        </m:sub>
                                                      </m:sSub>
                                                    </m:sub>
                                                    <m:sup>
                                                      <m:r>
                                                        <a:rPr lang="en-US" sz="64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′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64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64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sz="6400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sz="6400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𝑛</m:t>
                                                          </m:r>
                                                        </m:e>
                                                        <m:sub>
                                                          <m:sSup>
                                                            <m:sSupPr>
                                                              <m:ctrlPr>
                                                                <a:rPr lang="en-US" sz="6400" i="1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pPr>
                                                            <m:e>
                                                              <m:r>
                                                                <a:rPr lang="en-US" sz="6400" i="1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𝑘</m:t>
                                                              </m:r>
                                                            </m:e>
                                                            <m:sup>
                                                              <m:d>
                                                                <m:dPr>
                                                                  <m:ctrlPr>
                                                                    <a:rPr lang="en-US" sz="6400" i="1">
                                                                      <a:latin typeface="Cambria Math" panose="02040503050406030204" pitchFamily="18" charset="0"/>
                                                                      <a:ea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dPr>
                                                                <m:e>
                                                                  <m:r>
                                                                    <a:rPr lang="en-US" sz="6400" i="1">
                                                                      <a:latin typeface="Cambria Math" panose="02040503050406030204" pitchFamily="18" charset="0"/>
                                                                      <a:ea typeface="Cambria Math" panose="02040503050406030204" pitchFamily="18" charset="0"/>
                                                                    </a:rPr>
                                                                    <m:t>𝑟</m:t>
                                                                  </m:r>
                                                                </m:e>
                                                              </m:d>
                                                            </m:sup>
                                                          </m:sSup>
                                                        </m:sub>
                                                      </m:sSub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func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D2052B-25A2-1857-2687-C4683225D5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  <a:blipFill>
                <a:blip r:embed="rId2"/>
                <a:stretch>
                  <a:fillRect t="-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1550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AC521-9E8E-0CE0-84DA-DBEB70A5A3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9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9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9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num>
                        <m:den>
                          <m:r>
                            <a:rPr lang="en-US" sz="39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9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9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39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3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sz="3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d>
                                    <m:dPr>
                                      <m:ctrlPr>
                                        <a:rPr lang="en-US" sz="3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39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9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3900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f>
                                    <m:fPr>
                                      <m:ctrlPr>
                                        <a:rPr lang="en-US" sz="3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900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39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d>
                                        <m:dPr>
                                          <m:ctrlPr>
                                            <a:rPr lang="en-US" sz="39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39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39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9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3900" b="0" i="1" smtClean="0">
                                              <a:latin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r>
                                            <a:rPr lang="en-US" sz="3900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3900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sz="39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9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39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nary>
                          <m:r>
                            <a:rPr lang="en-US" sz="3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3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3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9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9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39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3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sz="39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39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9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39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39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sz="39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39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9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39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sz="3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d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f>
                            <m:fPr>
                              <m:ctrlPr>
                                <a:rPr lang="en-US" sz="3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3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9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3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39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AC521-9E8E-0CE0-84DA-DBEB70A5A3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  <a:blipFill>
                <a:blip r:embed="rId2"/>
                <a:stretch>
                  <a:fillRect l="-12383" t="-33704" b="-40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7867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13302</TotalTime>
  <Words>89</Words>
  <Application>Microsoft Macintosh PowerPoint</Application>
  <PresentationFormat>Widescreen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Cambria Math</vt:lpstr>
      <vt:lpstr>Office Theme</vt:lpstr>
      <vt:lpstr>Relevant equations part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Relevant equations</dc:title>
  <dc:creator>Champlin, Loren M - (champlin)</dc:creator>
  <cp:lastModifiedBy>Champlin, Loren M - (champlin)</cp:lastModifiedBy>
  <cp:revision>22</cp:revision>
  <dcterms:created xsi:type="dcterms:W3CDTF">2024-02-04T18:28:34Z</dcterms:created>
  <dcterms:modified xsi:type="dcterms:W3CDTF">2024-03-12T05:19:36Z</dcterms:modified>
</cp:coreProperties>
</file>