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6" r:id="rId3"/>
    <p:sldId id="410" r:id="rId4"/>
    <p:sldId id="405" r:id="rId5"/>
    <p:sldId id="408" r:id="rId6"/>
    <p:sldId id="409" r:id="rId7"/>
    <p:sldId id="352" r:id="rId8"/>
    <p:sldId id="403" r:id="rId9"/>
    <p:sldId id="404" r:id="rId10"/>
    <p:sldId id="347" r:id="rId11"/>
    <p:sldId id="406" r:id="rId12"/>
    <p:sldId id="407" r:id="rId13"/>
    <p:sldId id="4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FFA5-F8A7-242C-1E98-199DD8C86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D7641-C0AB-BC72-44CA-39658386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FD48-CB84-4DCA-95CC-CC63FE10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65E6-5458-C655-F0F8-6733AEA2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F240-6B31-1F66-AC73-F98462E0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9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B276-CB8C-8244-1B3A-47034B40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C1180-907D-6F2A-9050-A808B7718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DE5C0-E0FA-4601-6094-1E5E5969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EB9C-4C91-4B3D-8A77-7DFB3EF4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F10F1-9305-D512-1172-38C82910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DBFAE-D690-9FAF-09DC-B1706B305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C1933-C70D-E271-2DD4-E0F8E38D5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0BE2-B88C-D8B2-9FE1-F8FC0C72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1965-3209-5CDB-7816-A77DB7CA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69BD3-1B0E-5E11-2DBF-05537ED5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7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F22E-CB65-7482-EC61-B4CCFEAD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3DC4-C3BE-05D9-6552-382BAA69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5EF5-4E1E-234F-18CE-1AC3B82E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08A6C-C4BC-260E-EEA4-8835DF73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EF1D-9B2C-81FA-0670-A2AF911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7F31-332D-7C9C-B89F-A33E6EBF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ABC73-735B-42D1-970A-492549D53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479C-8016-85E2-ECE6-3E43C605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17F3-73A1-83D3-D6DF-C3684119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FB06-55BE-E66D-B22D-702A379E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1FB3-1556-B653-25D7-243F47D1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C5BE-0A63-F120-8162-467B84F47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03FA5-5259-0609-63B5-CAF7179CE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F74FB-F6FD-0033-AC80-B42B3566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3BCD2-28B0-84B5-E674-14165B3B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7D4B1-C5B3-BEE2-5C33-242D235D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9618-A1C9-E6B2-3467-3D103213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3D5C-7F37-B8BC-50D6-61307AFCE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2FB9D-F744-1E89-F708-F8587B2C3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DBC47-602B-AB74-6101-D2FD894EC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C561C-EFAD-F23D-6C41-722B78CAB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2EE34-A949-F86C-AAB4-630E38A9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C3E0E-011F-5797-FFE4-5FB9F953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2BEF0-30AC-4AFF-F1C5-75C04C96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1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FD66-0DAF-B0FF-0D9C-8AF58EAF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5D0C4-F8CB-2AE0-A25F-FC84168F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99C42-E123-2FCE-4D11-6BB6AAB2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2BC87-B8F4-267D-5F7B-DFD22100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9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95604-4C87-CAEF-58E0-12590142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87FDE-B533-4D96-746B-515C00D7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98C24-C766-5FE5-0952-210EA563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4135-A92F-D65B-2CF1-E0226F6E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9D41-961B-A3C2-3F2E-A2BA68BA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85A76-DE60-FE9A-B4B6-12F6EAAEC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656B2-B8BE-6FC2-3726-FC9499F7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11BD6-8FB7-A02B-C27B-382250C5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290A5-D332-262C-4E74-ED915A7B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B170-4C31-1409-44B2-FFE2CFA4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3593D-A057-2981-D5A1-690CD6912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AF116-F945-016B-358C-950E390E9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DF81A-20B8-6EAF-61B2-4960C151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FC81B-E711-65DB-83AA-8A1E2953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537E3-71F0-6979-20F4-C60D258B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960BE-498F-93B6-F6D5-C23C7A22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A0C25-A548-052C-A2DB-15D4D5B58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114D-99E6-B31E-F83B-C8E78DB3B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C44D8-6780-8842-9AA8-9D4F98CE5545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5FC1-AC55-C150-290D-7C416BF3F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DD2F-F39B-FDCD-CAF2-B02198C1A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1C99-A4C7-9B1D-862D-54F1F6C8C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Relevant equations part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E3746-FFA6-F552-A43B-348860E6B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2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9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f>
                                    <m:f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39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39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f>
                            <m:f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12383" t="-33704" b="-40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86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9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f>
                                    <m:f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39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9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9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𝐶𝑜𝑣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f>
                            <m:fPr>
                              <m:ctrlP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3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12383" t="-32778" r="-15401" b="-4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16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</m:e>
                        <m:sub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∙|</m:t>
                      </m:r>
                      <m:r>
                        <a:rPr lang="en-US" sz="3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sz="3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2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0E1CF-C302-FC8B-53A0-BE5FAE939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7E5C03E-6BF0-72EC-E899-B95F27A26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7E5C03E-6BF0-72EC-E899-B95F27A26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47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l-GR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∙|</m:t>
                                              </m:r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32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exp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∙</m:t>
                                                      </m:r>
                                                      <m:r>
                                                        <a:rPr lang="en-US" sz="3200" b="1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;</m:t>
                                                      </m:r>
                                                      <m:r>
                                                        <a:rPr lang="en-US" sz="3200" b="1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𝜽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32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Sup>
                                        <m:sSubSupPr>
                                          <m:ctrlP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sub>
                                    <m:sup/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3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3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3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2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l-GR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𝜋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p>
                                                  </m:sSup>
                                                  <m:d>
                                                    <m:dPr>
                                                      <m:ctrlP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∙|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320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3200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3200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𝑘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sub>
                                              </m:sSub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32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exp</m:t>
                                                      </m:r>
                                                    </m:fName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n-US" sz="32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32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r>
                                                            <a:rPr lang="en-US" sz="32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h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n-US" sz="32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n-US" sz="32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∙</m:t>
                                                              </m:r>
                                                              <m:r>
                                                                <a:rPr lang="en-US" sz="3200" b="1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;</m:t>
                                                              </m:r>
                                                              <m:r>
                                                                <a:rPr lang="en-US" sz="3200" b="1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𝜽</m:t>
                                                              </m:r>
                                                            </m:e>
                                                          </m:d>
                                                        </m:e>
                                                      </m:d>
                                                    </m:e>
                                                  </m:func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35185" r="-4995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39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B3069-D8AC-9560-DBD4-510E9D109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∙|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⁡(−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2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95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B3069-D8AC-9560-DBD4-510E9D109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′|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02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B3069-D8AC-9560-DBD4-510E9D109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′|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26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258DC-798D-C44F-7AA5-C163A7AAB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9CF82-1C6A-C620-78AB-7C490BC587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∙|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42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42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42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∙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9CF82-1C6A-C620-78AB-7C490BC58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8012"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98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DFB6B-7792-B860-E65F-B3A96ECA4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85FE3-7537-CCFE-5374-1B19C8B8D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4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4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4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sz="4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4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4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4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l-GR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4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4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sz="420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42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42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US" sz="42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  <m:r>
                                                        <a:rPr lang="en-US" sz="42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p>
                                                </m:sub>
                                              </m:sSub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42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exp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4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4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4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4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4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∙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85FE3-7537-CCFE-5374-1B19C8B8D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7180" t="-15000" r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49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C197-5276-F0DC-FB0F-CE4FBCBA3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D2052B-25A2-1857-2687-C4683225D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6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6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r>
                        <a:rPr lang="en-US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6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6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6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6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sz="6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6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6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6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6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6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sz="6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6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sup>
                                  </m:sSup>
                                </m:sup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Sup>
                                        <m:sSubSup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sub>
                                    <m:sup/>
                                    <m:e>
                                      <m: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𝑀𝐿𝐸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64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64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6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6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6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6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l-GR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𝜋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p>
                                                  </m:sSup>
                                                  <m:d>
                                                    <m:d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640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∙</m:t>
                                                      </m:r>
                                                      <m:r>
                                                        <a:rPr lang="en-US" sz="6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|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e>
                                                            <m:sup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𝑟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p>
                                                          </m:sSup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sub>
                                              </m:sSub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64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exp</m:t>
                                                      </m:r>
                                                    </m:fName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𝑣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𝑀𝐿𝐸</m:t>
                                                              </m:r>
                                                            </m:sub>
                                                          </m:sSub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∙;</m:t>
                                                              </m:r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r>
                                                                    <a:rPr lang="en-US" sz="6400" b="1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𝒔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US" sz="6400" b="1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𝒘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  <m:r>
                                                                <a:rPr lang="en-US" sz="6400" b="1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sz="6400" b="1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𝒘</m:t>
                                                              </m:r>
                                                            </m:e>
                                                          </m:d>
                                                        </m:e>
                                                      </m:d>
                                                    </m:e>
                                                  </m:func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  <m:r>
                                    <a:rPr lang="en-US" sz="6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6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l-GR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e>
                                                        <m:sub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e>
                                                            <m:sup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𝑟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p>
                                                          </m:sSup>
                                                        </m:sub>
                                                      </m:sSub>
                                                    </m:sub>
                                                    <m:sup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e>
                                                        <m:sub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e>
                                                            <m:sup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𝑟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p>
                                                          </m:sSup>
                                                        </m:sub>
                                                      </m:sSub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D2052B-25A2-1857-2687-C4683225D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55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24482</TotalTime>
  <Words>97</Words>
  <Application>Microsoft Macintosh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Relevant equations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Relevant equations</dc:title>
  <dc:creator>Champlin, Loren M - (champlin)</dc:creator>
  <cp:lastModifiedBy>Rieffer-Champlin, Loren M - (champlin)</cp:lastModifiedBy>
  <cp:revision>24</cp:revision>
  <dcterms:created xsi:type="dcterms:W3CDTF">2024-02-04T18:28:34Z</dcterms:created>
  <dcterms:modified xsi:type="dcterms:W3CDTF">2024-03-28T17:48:33Z</dcterms:modified>
</cp:coreProperties>
</file>