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5" r:id="rId32"/>
    <p:sldId id="324" r:id="rId33"/>
    <p:sldId id="326" r:id="rId34"/>
    <p:sldId id="327" r:id="rId35"/>
    <p:sldId id="270" r:id="rId36"/>
    <p:sldId id="271" r:id="rId37"/>
    <p:sldId id="273" r:id="rId38"/>
    <p:sldId id="275" r:id="rId39"/>
    <p:sldId id="276" r:id="rId40"/>
    <p:sldId id="274" r:id="rId41"/>
    <p:sldId id="27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583910/pdf/nihms-1528335.pdf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hysics.ucsd.edu/2018/Fall/physics210b/REFERENCES/conjugate_priors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508-37E9-EF46-1FBF-95D2E097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agent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represents the human’s belief about the agent’s playing preferences, which controls how they generate trajectories (this is despite how the agent truly functions).</a:t>
                </a:r>
              </a:p>
              <a:p>
                <a:r>
                  <a:rPr lang="en-US" dirty="0"/>
                  <a:t>As the human realizes there might be more than one agent, their beliefs will actually contain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parameters, one for each agent they believe exists.   </a:t>
                </a:r>
              </a:p>
              <a:p>
                <a:r>
                  <a:rPr lang="en-US" dirty="0"/>
                  <a:t>Thus, we can use a modified Lognormal* mixture model to represent how the human is inferring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E75E2-4908-6FA1-ED8A-B9B9A5FF1F3C}"/>
              </a:ext>
            </a:extLst>
          </p:cNvPr>
          <p:cNvSpPr txBox="1"/>
          <p:nvPr/>
        </p:nvSpPr>
        <p:spPr>
          <a:xfrm>
            <a:off x="1785257" y="5436960"/>
            <a:ext cx="75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Lognormal distribution has a support of (0,INF) and has the same conjugate priors as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044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881FE-87B8-1551-976D-BC07DAC22C52}"/>
              </a:ext>
            </a:extLst>
          </p:cNvPr>
          <p:cNvGrpSpPr/>
          <p:nvPr/>
        </p:nvGrpSpPr>
        <p:grpSpPr>
          <a:xfrm>
            <a:off x="5623790" y="132219"/>
            <a:ext cx="6527800" cy="6471781"/>
            <a:chOff x="5231904" y="132219"/>
            <a:chExt cx="6527800" cy="647178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EEBCFC4C-DC66-2AB7-F489-BA8511CF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254000"/>
              <a:ext cx="6527800" cy="635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/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/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0435" r="-2608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/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/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/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/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/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/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/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/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/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/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/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4878" r="-4878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/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7500" r="-5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/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games (human has played so far)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observations per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shared hyperparameters between agents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prior probability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hyperparameter(s) for agent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agent’s preference parameter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Inverse-Gamma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Symmetric-Dirichlet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Categorical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Lognormal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defined in previous slides) </a:t>
                </a:r>
              </a:p>
              <a:p>
                <a:r>
                  <a:rPr lang="en-US" dirty="0"/>
                  <a:t>*Mean and variance of transformed normal distribution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blipFill>
                <a:blip r:embed="rId17"/>
                <a:stretch>
                  <a:fillRect l="-891" t="-440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58871B-2CAF-D588-4D89-B02C817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4" y="-7343"/>
            <a:ext cx="7181992" cy="1325563"/>
          </a:xfrm>
        </p:spPr>
        <p:txBody>
          <a:bodyPr/>
          <a:lstStyle/>
          <a:p>
            <a:r>
              <a:rPr lang="en-US" dirty="0"/>
              <a:t>Generating agent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8362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current graph depicts a finite mixture model, but ideally it should be modified into an infinite mixture model to represent the human’s uncertainty on how many agents there. </a:t>
                </a:r>
              </a:p>
              <a:p>
                <a:r>
                  <a:rPr lang="en-US" dirty="0"/>
                  <a:t>This involves replacing the Dirichlet prior with a Dirichlet process prior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D7D-7EBD-EA7E-5D0A-F25ED08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829-F606-656A-382D-2951EA5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graphical model is a modification of the Bayesian Gaussian mixture model seen in </a:t>
            </a:r>
            <a:r>
              <a:rPr lang="en-US" dirty="0">
                <a:hlinkClick r:id="rId2"/>
              </a:rPr>
              <a:t>https://en.wikipedia.org/wiki/Mixture_model</a:t>
            </a:r>
            <a:endParaRPr lang="en-US" dirty="0"/>
          </a:p>
          <a:p>
            <a:r>
              <a:rPr lang="en-US" dirty="0"/>
              <a:t>This has a good explanation on how to formulate an infinite mixture model and how to do inference. </a:t>
            </a:r>
            <a:r>
              <a:rPr lang="en-US" dirty="0">
                <a:hlinkClick r:id="rId3"/>
              </a:rPr>
              <a:t>https://www.ncbi.nlm.nih.gov/pmc/articles/PMC6583910/pdf/nihms-1528335.pdf</a:t>
            </a:r>
            <a:endParaRPr lang="en-US" dirty="0"/>
          </a:p>
          <a:p>
            <a:r>
              <a:rPr lang="en-US" dirty="0"/>
              <a:t>This is just a good resource on conjugate priors (in particular </a:t>
            </a:r>
            <a:r>
              <a:rPr lang="en-US" dirty="0" err="1"/>
              <a:t>pg</a:t>
            </a:r>
            <a:r>
              <a:rPr lang="en-US" dirty="0"/>
              <a:t> 34-35, which shows the formulas for Lognormal conjugate priors). </a:t>
            </a:r>
            <a:r>
              <a:rPr lang="en-US" dirty="0">
                <a:hlinkClick r:id="rId4"/>
              </a:rPr>
              <a:t>https://courses.physics.ucsd.edu/2018/Fall/physics210b/REFERENCES/conjugate_priors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36919</TotalTime>
  <Words>1919</Words>
  <Application>Microsoft Macintosh PowerPoint</Application>
  <PresentationFormat>Widescreen</PresentationFormat>
  <Paragraphs>202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Generating agent observations</vt:lpstr>
      <vt:lpstr>Generating agent observations</vt:lpstr>
      <vt:lpstr>K→∞</vt:lpstr>
      <vt:lpstr>Resources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45</cp:revision>
  <dcterms:created xsi:type="dcterms:W3CDTF">2023-06-23T04:14:03Z</dcterms:created>
  <dcterms:modified xsi:type="dcterms:W3CDTF">2023-09-02T23:24:03Z</dcterms:modified>
</cp:coreProperties>
</file>