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131D-8E54-4726-BF63-79078A847EC5}" type="datetimeFigureOut">
              <a:rPr lang="he-IL" smtClean="0"/>
              <a:t>ג'/סיון/תשפ"ג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8268-718B-4567-85D4-97610D7BCD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400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131D-8E54-4726-BF63-79078A847EC5}" type="datetimeFigureOut">
              <a:rPr lang="he-IL" smtClean="0"/>
              <a:t>ג'/סיון/תשפ"ג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8268-718B-4567-85D4-97610D7BCD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04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131D-8E54-4726-BF63-79078A847EC5}" type="datetimeFigureOut">
              <a:rPr lang="he-IL" smtClean="0"/>
              <a:t>ג'/סיון/תשפ"ג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8268-718B-4567-85D4-97610D7BCD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266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131D-8E54-4726-BF63-79078A847EC5}" type="datetimeFigureOut">
              <a:rPr lang="he-IL" smtClean="0"/>
              <a:t>ג'/סיון/תשפ"ג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8268-718B-4567-85D4-97610D7BCD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2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131D-8E54-4726-BF63-79078A847EC5}" type="datetimeFigureOut">
              <a:rPr lang="he-IL" smtClean="0"/>
              <a:t>ג'/סיון/תשפ"ג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8268-718B-4567-85D4-97610D7BCD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928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131D-8E54-4726-BF63-79078A847EC5}" type="datetimeFigureOut">
              <a:rPr lang="he-IL" smtClean="0"/>
              <a:t>ג'/סיון/תשפ"ג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8268-718B-4567-85D4-97610D7BCD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45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131D-8E54-4726-BF63-79078A847EC5}" type="datetimeFigureOut">
              <a:rPr lang="he-IL" smtClean="0"/>
              <a:t>ג'/סיון/תשפ"ג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8268-718B-4567-85D4-97610D7BCD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4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131D-8E54-4726-BF63-79078A847EC5}" type="datetimeFigureOut">
              <a:rPr lang="he-IL" smtClean="0"/>
              <a:t>ג'/סיון/תשפ"ג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8268-718B-4567-85D4-97610D7BCD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11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131D-8E54-4726-BF63-79078A847EC5}" type="datetimeFigureOut">
              <a:rPr lang="he-IL" smtClean="0"/>
              <a:t>ג'/סיון/תשפ"ג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8268-718B-4567-85D4-97610D7BCD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66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131D-8E54-4726-BF63-79078A847EC5}" type="datetimeFigureOut">
              <a:rPr lang="he-IL" smtClean="0"/>
              <a:t>ג'/סיון/תשפ"ג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8268-718B-4567-85D4-97610D7BCD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185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131D-8E54-4726-BF63-79078A847EC5}" type="datetimeFigureOut">
              <a:rPr lang="he-IL" smtClean="0"/>
              <a:t>ג'/סיון/תשפ"ג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8268-718B-4567-85D4-97610D7BCD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58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5131D-8E54-4726-BF63-79078A847EC5}" type="datetimeFigureOut">
              <a:rPr lang="he-IL" smtClean="0"/>
              <a:t>ג'/סיון/תשפ"ג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8268-718B-4567-85D4-97610D7BCD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43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9825" y="1612669"/>
            <a:ext cx="6899564" cy="3981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5419165" y="1032702"/>
            <a:ext cx="158088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Inequality</a:t>
            </a:r>
            <a:endParaRPr lang="he-IL" sz="2400" dirty="0"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527595" y="3372733"/>
            <a:ext cx="189667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Productivity</a:t>
            </a:r>
            <a:endParaRPr lang="he-IL" sz="2400" dirty="0">
              <a:latin typeface="Book Antiqua" panose="02040602050305030304" pitchFamily="18" charset="0"/>
            </a:endParaRPr>
          </a:p>
        </p:txBody>
      </p:sp>
      <p:cxnSp>
        <p:nvCxnSpPr>
          <p:cNvPr id="10" name="Straight Connector 9"/>
          <p:cNvCxnSpPr>
            <a:stCxn id="4" idx="1"/>
            <a:endCxn id="4" idx="3"/>
          </p:cNvCxnSpPr>
          <p:nvPr/>
        </p:nvCxnSpPr>
        <p:spPr>
          <a:xfrm>
            <a:off x="2759825" y="3603567"/>
            <a:ext cx="6899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548593" y="1032702"/>
            <a:ext cx="1322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2144113" y="3088178"/>
            <a:ext cx="3" cy="982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370" y="4319071"/>
            <a:ext cx="580344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877" y="2160452"/>
            <a:ext cx="607305" cy="720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993384" y="1770359"/>
            <a:ext cx="1370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Opportunity</a:t>
            </a:r>
            <a:endParaRPr lang="he-IL" sz="16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2398" y="5049799"/>
            <a:ext cx="276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?</a:t>
            </a:r>
            <a:endParaRPr lang="he-IL" sz="16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32398" y="1767753"/>
            <a:ext cx="824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Book Antiqua" panose="02040602050305030304" pitchFamily="18" charset="0"/>
              </a:rPr>
              <a:t>Utopia</a:t>
            </a:r>
            <a:endParaRPr lang="he-IL" sz="1600" b="1" dirty="0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66729" y="5098222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Book Antiqua" panose="02040602050305030304" pitchFamily="18" charset="0"/>
              </a:rPr>
              <a:t>Hype</a:t>
            </a:r>
            <a:endParaRPr lang="he-IL" sz="1600" b="1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7DC83-120B-7DB0-89FD-D3632C815822}"/>
              </a:ext>
            </a:extLst>
          </p:cNvPr>
          <p:cNvSpPr txBox="1"/>
          <p:nvPr/>
        </p:nvSpPr>
        <p:spPr>
          <a:xfrm>
            <a:off x="5694879" y="5724283"/>
            <a:ext cx="10294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Baseline</a:t>
            </a:r>
            <a:endParaRPr lang="he-IL" dirty="0">
              <a:latin typeface="Book Antiqua" panose="0204060205030503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65EBED-6DCF-207B-0F93-59B1325EE98C}"/>
              </a:ext>
            </a:extLst>
          </p:cNvPr>
          <p:cNvCxnSpPr>
            <a:cxnSpLocks/>
          </p:cNvCxnSpPr>
          <p:nvPr/>
        </p:nvCxnSpPr>
        <p:spPr>
          <a:xfrm>
            <a:off x="6209606" y="1612669"/>
            <a:ext cx="0" cy="3981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BB758A3-B204-DBE0-AF02-8AA3584673DD}"/>
              </a:ext>
            </a:extLst>
          </p:cNvPr>
          <p:cNvSpPr/>
          <p:nvPr/>
        </p:nvSpPr>
        <p:spPr>
          <a:xfrm>
            <a:off x="6106366" y="5501058"/>
            <a:ext cx="206477" cy="18681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8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</vt:vector>
  </TitlesOfParts>
  <Company>BOI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איתמר כספי</dc:creator>
  <cp:lastModifiedBy>איתמר כספי</cp:lastModifiedBy>
  <cp:revision>8</cp:revision>
  <dcterms:created xsi:type="dcterms:W3CDTF">2023-05-22T05:49:58Z</dcterms:created>
  <dcterms:modified xsi:type="dcterms:W3CDTF">2023-05-24T06:35:24Z</dcterms:modified>
</cp:coreProperties>
</file>