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72" r:id="rId9"/>
    <p:sldId id="271" r:id="rId10"/>
    <p:sldId id="267" r:id="rId11"/>
    <p:sldId id="266" r:id="rId12"/>
    <p:sldId id="268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9"/>
    <p:restoredTop sz="94694"/>
  </p:normalViewPr>
  <p:slideViewPr>
    <p:cSldViewPr snapToGrid="0">
      <p:cViewPr varScale="1">
        <p:scale>
          <a:sx n="121" d="100"/>
          <a:sy n="12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453F-F0FC-44C6-9ED8-2741ABDB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4A1FC-7790-4A4E-88E9-56E45223B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DF3F7-CF06-45D3-B79E-2A482C82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9847-3D70-4145-87F5-35B717F2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E2FF-D712-4781-9CC2-3A5B00FF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94F-5D84-4655-8FC4-9BFB9549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547D-5B89-455D-A40D-114BA1E0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C62F-EF5D-460B-8CCF-7930F851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D67D-4640-4090-9D3D-7BF8EFFD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562C-BE71-4280-BD31-E29CCF5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59B0-CB94-478A-ADF2-9B18AA5F6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8B1F-9524-4007-A035-BB147C7A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7810-CE9D-494F-9F84-F0562533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3E7B-9E87-448E-9C56-D6255D1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2188-BBBC-4A37-B298-BF0DB1BB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09D-0434-4507-ABCE-31BBB7C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486-5578-4A5B-92E4-9FE19DA3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88D1-4CE1-49C0-B0C9-1143EE47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013E-5F73-4988-A856-DD1B036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F4E7-748F-48D7-B17B-2F42A74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621-1A04-4607-B9D2-6A5507AC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935B-73A4-42E3-A572-EF5B7169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330C-3DF0-43E9-A352-DF588241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C7BF-93B8-4491-962A-09689AA2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6E4C-0601-43F3-B61E-AB31929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D8BD-79E2-4A7F-BBFB-3A3693BD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6303-AD08-4D46-97A4-CC0C4A5EB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9D9B-E840-4635-8819-46DD5269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A2D7-B590-4761-9CC5-20183922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6C36-A911-4A72-9E48-767BFEBA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C941-F24D-4D8F-A8F2-DDC07F0D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B23C-0D3A-41E6-BCB2-3DA5C0BD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836C-F705-46A4-A71D-CE27D4B0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42E71-8FAE-4DE5-A083-7401CFF2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F80D0-29CD-4155-A286-A1ED9905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39A40-B80E-4595-8938-9FA22106E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DA468-6FF3-4D1A-BB04-C6216683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A4F73-5EE9-4FC4-9F92-B5FB78C3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F06B3-2CCF-4C9C-8E74-B51886D1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DEEE-7ED5-4557-A67D-AD89D8D7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0301A-254C-4231-A586-BCEE5973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B415B-A711-4485-BA15-543C5AB4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2ADAF-A83D-4C89-A63D-D3D7D94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E093A-B790-4C5F-8B8C-9F2A7C39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D7C65-1B3B-434C-A0DC-57D4EF54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94604-7FD2-4B1B-9335-18516A25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9B1A-6C63-4FD6-B898-C7AE0D1E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6D4F-803B-4612-983F-AF7163B2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400F-9D1A-4B87-BE95-D231717F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0A42-9009-4313-AA63-6688B42F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3DD40-1F16-4C52-A4BF-840D0408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196A8-AABF-41C9-AE15-73BB7BB1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F42D-5243-4C4F-AE1F-CEEC13A7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2933E-A3C5-4AD6-922D-1F7F0637F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E2588-1442-45DC-AD82-5E5C8849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D096-15C1-4B82-8D6C-BDD7F29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B5DD4-13A2-4285-B44B-C8D22EDD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F0B7-CD7C-4D22-A702-71079A5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ABDE4-C7AE-4404-A509-966762F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31D8-96DA-4087-8BEA-5F2E88E3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A1FE-F7C3-4EEE-B2F6-D433F155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637C-374B-4F9C-BE22-D585E5854FDA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755B-421A-462B-991C-8EAAE0A7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F0DE-FE0B-4C2B-94EF-EF1E2B51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8ABE-2A66-4329-9D21-17B438E2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ZFTnf9bDU" TargetMode="External"/><Relationship Id="rId2" Type="http://schemas.openxmlformats.org/officeDocument/2006/relationships/hyperlink" Target="https://tour.dlang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hyperlink" Target="http://bearcave.com/software/dlang/Cplus_plus_and_d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Did-D-fail-to-become-the-better-C-If-so-why-If-not-how-is-it-better-Whats-the-experience-of-people-replacing-C-with-D" TargetMode="External"/><Relationship Id="rId5" Type="http://schemas.openxmlformats.org/officeDocument/2006/relationships/hyperlink" Target="https://digitalmars.com/d/2.0/comparison.html" TargetMode="External"/><Relationship Id="rId4" Type="http://schemas.openxmlformats.org/officeDocument/2006/relationships/hyperlink" Target="https://www.slant.co/versus/110/118/~python_vs_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05591-62BB-43A3-A10B-4A2411A49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73195-A3D5-4619-8B07-B5DFC989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Michael Li</a:t>
            </a:r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d lang">
            <a:extLst>
              <a:ext uri="{FF2B5EF4-FFF2-40B4-BE49-F238E27FC236}">
                <a16:creationId xmlns:a16="http://schemas.microsoft.com/office/drawing/2014/main" id="{B2E98D9B-FC80-4BC5-84D1-6482E10D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33" y="994558"/>
            <a:ext cx="4047843" cy="307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2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8D926-1AC1-4D79-AA13-2A3F8C58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89A8-AC15-4576-ADF5-09DDD5C2A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Similar to C++, Java syntax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 multiple inheritance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this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super(…)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override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abstract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public, protected, private</a:t>
            </a:r>
          </a:p>
        </p:txBody>
      </p:sp>
    </p:spTree>
    <p:extLst>
      <p:ext uri="{BB962C8B-B14F-4D97-AF65-F5344CB8AC3E}">
        <p14:creationId xmlns:p14="http://schemas.microsoft.com/office/powerpoint/2010/main" val="55630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95045-6D0B-4019-9B0B-6C12F111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Memory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7965-D1E1-4075-92B0-0CC1F595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@system – default normal functions</a:t>
            </a:r>
          </a:p>
          <a:p>
            <a:r>
              <a:rPr lang="en-US" dirty="0">
                <a:solidFill>
                  <a:srgbClr val="FFFFFF"/>
                </a:solidFill>
              </a:rPr>
              <a:t>@safe – disallow function calls that may lead memory corruption</a:t>
            </a:r>
          </a:p>
          <a:p>
            <a:r>
              <a:rPr lang="en-US" dirty="0">
                <a:solidFill>
                  <a:srgbClr val="FFFFFF"/>
                </a:solidFill>
              </a:rPr>
              <a:t>@trusted - functions guaranteed not to exhibit undefined behavior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Think of it as the const modifier in C++</a:t>
            </a:r>
          </a:p>
        </p:txBody>
      </p:sp>
    </p:spTree>
    <p:extLst>
      <p:ext uri="{BB962C8B-B14F-4D97-AF65-F5344CB8AC3E}">
        <p14:creationId xmlns:p14="http://schemas.microsoft.com/office/powerpoint/2010/main" val="1511780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45B89-0058-41FB-9DC4-357B32E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depth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14AF4-14FA-42FE-A2C3-7D54E9FD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can be found at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hlinkClick r:id="rId2"/>
              </a:rPr>
              <a:t>https://tour.dlang.org/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  <a:hlinkClick r:id="rId3"/>
              </a:rPr>
              <a:t>https://www.youtube.com/watch?v=rwZFTnf9bDU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7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8850-1836-49AA-A556-084470BA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One Final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B935-0641-455D-BDB9-072CE655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444750"/>
            <a:ext cx="10515598" cy="867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Universal Function Call Syntax (UFCS), is a syntactic sugar in D that allows the call of regular functions, like member functions of an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EAD38-D4E2-5C4B-A8C5-38BED252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03" y="2661444"/>
            <a:ext cx="6667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7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82916-50E5-4FCE-B118-88C9BD8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References	</a:t>
            </a:r>
          </a:p>
        </p:txBody>
      </p:sp>
      <p:pic>
        <p:nvPicPr>
          <p:cNvPr id="17" name="Graphic 6" descr="Marker">
            <a:extLst>
              <a:ext uri="{FF2B5EF4-FFF2-40B4-BE49-F238E27FC236}">
                <a16:creationId xmlns:a16="http://schemas.microsoft.com/office/drawing/2014/main" id="{015335EC-146F-48B0-92C0-86FDF494C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2731" y="3040084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9B67-B0FF-4A90-982C-6BB1A6EE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>
                <a:hlinkClick r:id="rId4"/>
              </a:rPr>
              <a:t>https://www.slant.co/versus/110/118/~python_vs_d</a:t>
            </a:r>
            <a:endParaRPr lang="en-US" sz="2000"/>
          </a:p>
          <a:p>
            <a:r>
              <a:rPr lang="en-US" sz="2000">
                <a:hlinkClick r:id="rId5"/>
              </a:rPr>
              <a:t>https://digitalmars.com/d/2.0/comparison.html</a:t>
            </a:r>
            <a:endParaRPr lang="en-US" sz="2000"/>
          </a:p>
          <a:p>
            <a:r>
              <a:rPr lang="en-US" sz="2000">
                <a:hlinkClick r:id="rId6"/>
              </a:rPr>
              <a:t>https://www.quora.com/Did-D-fail-to-become-the-better-C-If-so-why-If-not-how-is-it-better-Whats-the-experience-of-people-replacing-C-with-D</a:t>
            </a:r>
            <a:endParaRPr lang="en-US" sz="2000"/>
          </a:p>
          <a:p>
            <a:r>
              <a:rPr lang="en-US" sz="2000">
                <a:hlinkClick r:id="rId7"/>
              </a:rPr>
              <a:t>http://bearcave.com/software/dlang/Cplus_plus_and_d.html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704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4208-4324-492F-9FFB-5B381E60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F332187-A95C-46FE-892F-5E651DDB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896B-A73E-4ECD-980F-0E24F788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Pro/Cons</a:t>
            </a:r>
          </a:p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67099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AA29-2DD3-4E7B-AF1B-55580AA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History of D (</a:t>
            </a:r>
            <a:r>
              <a:rPr lang="en-US" dirty="0" err="1">
                <a:solidFill>
                  <a:srgbClr val="FFFFFF"/>
                </a:solidFill>
              </a:rPr>
              <a:t>Dlang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0251-79C8-4B45-8EB6-2A2C91BA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Up-and-coming language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Walter Bright and Andrei </a:t>
            </a:r>
            <a:r>
              <a:rPr lang="en-US" dirty="0" err="1">
                <a:solidFill>
                  <a:srgbClr val="FFFFFF"/>
                </a:solidFill>
              </a:rPr>
              <a:t>Alexandrescu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Design goals – attempt to combine performance and safety of compiled languages with expressive abilities of modern dynamic languages.</a:t>
            </a:r>
          </a:p>
          <a:p>
            <a:r>
              <a:rPr lang="en-US" dirty="0">
                <a:solidFill>
                  <a:srgbClr val="FFFFFF"/>
                </a:solidFill>
              </a:rPr>
              <a:t>Imagine C++ and Python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Add in some Java, C#, and Eiffel for good measure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8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AA29-2DD3-4E7B-AF1B-55580AA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70656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 vs 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F5F08F-F4B3-4F24-BAB2-A04315C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749" cy="4032915"/>
          </a:xfrm>
        </p:spPr>
        <p:txBody>
          <a:bodyPr>
            <a:normAutofit/>
          </a:bodyPr>
          <a:lstStyle/>
          <a:p>
            <a:r>
              <a:rPr lang="en-US" dirty="0"/>
              <a:t>Syntax easier to read</a:t>
            </a:r>
          </a:p>
          <a:p>
            <a:r>
              <a:rPr lang="en-US" dirty="0"/>
              <a:t>Provides garbage collection</a:t>
            </a:r>
          </a:p>
          <a:p>
            <a:r>
              <a:rPr lang="en-US" dirty="0"/>
              <a:t>Array implementation better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D04D2-6320-416C-9F5D-92E7BF22BA40}"/>
              </a:ext>
            </a:extLst>
          </p:cNvPr>
          <p:cNvSpPr/>
          <p:nvPr/>
        </p:nvSpPr>
        <p:spPr>
          <a:xfrm>
            <a:off x="6372565" y="658573"/>
            <a:ext cx="3164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 vs C++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57662F62-D087-45FF-AC98-E3ABFFA7FD3E}"/>
              </a:ext>
            </a:extLst>
          </p:cNvPr>
          <p:cNvSpPr txBox="1">
            <a:spLocks/>
          </p:cNvSpPr>
          <p:nvPr/>
        </p:nvSpPr>
        <p:spPr>
          <a:xfrm>
            <a:off x="6312477" y="1825625"/>
            <a:ext cx="4892749" cy="394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community support</a:t>
            </a:r>
          </a:p>
          <a:p>
            <a:pPr lvl="1"/>
            <a:r>
              <a:rPr lang="en-US" dirty="0"/>
              <a:t>IDEs and libraries not as developed</a:t>
            </a:r>
          </a:p>
          <a:p>
            <a:r>
              <a:rPr lang="en-US" dirty="0"/>
              <a:t>Slower and uses more memory due to overhead</a:t>
            </a:r>
          </a:p>
          <a:p>
            <a:r>
              <a:rPr lang="en-US" dirty="0"/>
              <a:t>Slow garbage collector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6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046211-A534-40C1-93A4-C3544375D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DD0D332E-6EAF-46AB-B9F9-7076B096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D1D4A38E-6AD2-4E78-9A0C-6784C512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CB19AB-26F0-4F2A-B0AD-6F8CDA1E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70656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 vs Python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04491309-6B55-4303-94E0-015B2B17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749" cy="4032915"/>
          </a:xfrm>
        </p:spPr>
        <p:txBody>
          <a:bodyPr>
            <a:normAutofit/>
          </a:bodyPr>
          <a:lstStyle/>
          <a:p>
            <a:r>
              <a:rPr lang="en-US" dirty="0"/>
              <a:t>Faster – compiled language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Provides encapsulation</a:t>
            </a:r>
          </a:p>
          <a:p>
            <a:pPr lvl="1"/>
            <a:r>
              <a:rPr lang="en-US" dirty="0"/>
              <a:t>Privacy matters!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FE70CC-89D5-4755-B3BF-776F04006FED}"/>
              </a:ext>
            </a:extLst>
          </p:cNvPr>
          <p:cNvSpPr/>
          <p:nvPr/>
        </p:nvSpPr>
        <p:spPr>
          <a:xfrm>
            <a:off x="6372565" y="658573"/>
            <a:ext cx="40048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 vs Python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61403172-B4F4-44A1-BC30-DE1F41BBFBD7}"/>
              </a:ext>
            </a:extLst>
          </p:cNvPr>
          <p:cNvSpPr txBox="1">
            <a:spLocks/>
          </p:cNvSpPr>
          <p:nvPr/>
        </p:nvSpPr>
        <p:spPr>
          <a:xfrm>
            <a:off x="6312477" y="1825625"/>
            <a:ext cx="4892749" cy="394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community support</a:t>
            </a:r>
          </a:p>
          <a:p>
            <a:pPr lvl="1"/>
            <a:r>
              <a:rPr lang="en-US" dirty="0"/>
              <a:t>IDEs and libraries not as developed</a:t>
            </a:r>
          </a:p>
          <a:p>
            <a:r>
              <a:rPr lang="en-US" dirty="0"/>
              <a:t>Slower garbage collector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0B29D-A017-4269-B869-4F148663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3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0A144-AD32-4FDF-8108-BCF2A731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DE02-F067-4DD8-8DBE-CAE04507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Declaration</a:t>
            </a:r>
          </a:p>
          <a:p>
            <a:r>
              <a:rPr lang="en-US" dirty="0">
                <a:solidFill>
                  <a:srgbClr val="FFFFFF"/>
                </a:solidFill>
              </a:rPr>
              <a:t>Concatenation ~</a:t>
            </a:r>
          </a:p>
          <a:p>
            <a:r>
              <a:rPr lang="en-US" dirty="0">
                <a:solidFill>
                  <a:srgbClr val="FFFFFF"/>
                </a:solidFill>
              </a:rPr>
              <a:t>Array operations </a:t>
            </a:r>
          </a:p>
          <a:p>
            <a:r>
              <a:rPr lang="en-US" dirty="0">
                <a:solidFill>
                  <a:srgbClr val="FFFFFF"/>
                </a:solidFill>
              </a:rPr>
              <a:t>Slicing : </a:t>
            </a:r>
            <a:r>
              <a:rPr lang="en-US" dirty="0" err="1">
                <a:solidFill>
                  <a:srgbClr val="FFFFFF"/>
                </a:solidFill>
              </a:rPr>
              <a:t>arr</a:t>
            </a:r>
            <a:r>
              <a:rPr lang="en-US" dirty="0">
                <a:solidFill>
                  <a:srgbClr val="FFFFFF"/>
                </a:solidFill>
              </a:rPr>
              <a:t>[0..4]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84EA6-C702-3045-A663-DAD81CD2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33" y="2022601"/>
            <a:ext cx="5777292" cy="308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B8C0A-33F2-EF43-873E-F8DD97A01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1" t="3294" r="8781" b="-3294"/>
          <a:stretch/>
        </p:blipFill>
        <p:spPr>
          <a:xfrm>
            <a:off x="5060733" y="5275958"/>
            <a:ext cx="577729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9719D-0163-7548-AA70-8128706E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2AC06DF8-7883-DD4B-A49D-6858D1AB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E73C91D-BFAF-FA40-B6C3-4626063C0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102BDA-90CB-0A4F-8CB3-79CEA480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Higher Order 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FE508-326C-434F-9B14-F5C05386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6" y="1828362"/>
            <a:ext cx="8527528" cy="40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0B29D-A017-4269-B869-4F148663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Quick Practice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6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324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</vt:lpstr>
      <vt:lpstr>Overview</vt:lpstr>
      <vt:lpstr>History of D (Dlang)</vt:lpstr>
      <vt:lpstr>Pros vs C++</vt:lpstr>
      <vt:lpstr>Pros vs Python</vt:lpstr>
      <vt:lpstr>Language</vt:lpstr>
      <vt:lpstr>Arrays</vt:lpstr>
      <vt:lpstr>Higher Order Functions</vt:lpstr>
      <vt:lpstr>Quick Practice</vt:lpstr>
      <vt:lpstr>Classes</vt:lpstr>
      <vt:lpstr>Memory Safety</vt:lpstr>
      <vt:lpstr>In depth</vt:lpstr>
      <vt:lpstr>One Final Thing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Michael Li</dc:creator>
  <cp:lastModifiedBy>Michael Li</cp:lastModifiedBy>
  <cp:revision>15</cp:revision>
  <dcterms:created xsi:type="dcterms:W3CDTF">2019-12-09T22:10:20Z</dcterms:created>
  <dcterms:modified xsi:type="dcterms:W3CDTF">2019-12-10T16:56:25Z</dcterms:modified>
</cp:coreProperties>
</file>