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media/image56.png" ContentType="image/png"/>
  <Override PartName="/ppt/media/image13.wmf" ContentType="image/x-wmf"/>
  <Override PartName="/ppt/media/image1.wmf" ContentType="image/x-wmf"/>
  <Override PartName="/ppt/media/image51.png" ContentType="image/png"/>
  <Override PartName="/ppt/media/image48.png" ContentType="image/png"/>
  <Override PartName="/ppt/media/image47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39.png" ContentType="image/png"/>
  <Override PartName="/ppt/media/image38.png" ContentType="image/png"/>
  <Override PartName="/ppt/media/image37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2.png" ContentType="image/png"/>
  <Override PartName="/ppt/media/image31.png" ContentType="image/png"/>
  <Override PartName="/ppt/media/image55.png" ContentType="image/png"/>
  <Override PartName="/ppt/media/image17.png" ContentType="image/png"/>
  <Override PartName="/ppt/media/image20.wmf" ContentType="image/x-wmf"/>
  <Override PartName="/ppt/media/image63.png" ContentType="image/png"/>
  <Override PartName="/ppt/media/image67.png" ContentType="image/png"/>
  <Override PartName="/ppt/media/image30.png" ContentType="image/png"/>
  <Override PartName="/ppt/media/image22.png" ContentType="image/png"/>
  <Override PartName="/ppt/media/image23.png" ContentType="image/png"/>
  <Override PartName="/ppt/media/image27.png" ContentType="image/png"/>
  <Override PartName="/ppt/media/image24.png" ContentType="image/png"/>
  <Override PartName="/ppt/media/image61.png" ContentType="image/png"/>
  <Override PartName="/ppt/media/image62.png" ContentType="image/png"/>
  <Override PartName="/ppt/media/image65.png" ContentType="image/png"/>
  <Override PartName="/ppt/media/image78.png" ContentType="image/png"/>
  <Override PartName="/ppt/media/image9.wmf" ContentType="image/x-wmf"/>
  <Override PartName="/ppt/media/image41.png" ContentType="image/png"/>
  <Override PartName="/ppt/media/image66.png" ContentType="image/png"/>
  <Override PartName="/ppt/media/image77.png" ContentType="image/png"/>
  <Override PartName="/ppt/media/image8.wmf" ContentType="image/x-wmf"/>
  <Override PartName="/ppt/media/image40.png" ContentType="image/png"/>
  <Override PartName="/ppt/media/image76.png" ContentType="image/png"/>
  <Override PartName="/ppt/media/image19.wmf" ContentType="image/x-wmf"/>
  <Override PartName="/ppt/media/image7.wmf" ContentType="image/x-wmf"/>
  <Override PartName="/ppt/media/image75.png" ContentType="image/png"/>
  <Override PartName="/ppt/media/image74.png" ContentType="image/png"/>
  <Override PartName="/ppt/media/image5.wmf" ContentType="image/x-wmf"/>
  <Override PartName="/ppt/media/image60.jpeg" ContentType="image/jpeg"/>
  <Override PartName="/ppt/media/image64.png" ContentType="image/png"/>
  <Override PartName="/ppt/media/image21.wmf" ContentType="image/x-wmf"/>
  <Override PartName="/ppt/media/image73.png" ContentType="image/png"/>
  <Override PartName="/ppt/media/image16.wmf" ContentType="image/x-wmf"/>
  <Override PartName="/ppt/media/image59.png" ContentType="image/png"/>
  <Override PartName="/ppt/media/image4.wmf" ContentType="image/x-wmf"/>
  <Override PartName="/ppt/media/image72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70.png" ContentType="image/png"/>
  <Override PartName="/ppt/media/image28.png" ContentType="image/png"/>
  <Override PartName="/ppt/media/image68.png" ContentType="image/png"/>
  <Override PartName="/ppt/media/image58.png" ContentType="image/png"/>
  <Override PartName="/ppt/media/image15.wmf" ContentType="image/x-wmf"/>
  <Override PartName="/ppt/media/image6.wmf" ContentType="image/x-wmf"/>
  <Override PartName="/ppt/media/image18.wmf" ContentType="image/x-wmf"/>
  <Override PartName="/ppt/media/image2.wmf" ContentType="image/x-wmf"/>
  <Override PartName="/ppt/media/image57.png" ContentType="image/png"/>
  <Override PartName="/ppt/media/image14.wmf" ContentType="image/x-wmf"/>
  <Override PartName="/ppt/media/image25.png" ContentType="image/png"/>
  <Override PartName="/ppt/media/image53.png" ContentType="image/png"/>
  <Override PartName="/ppt/media/image10.wmf" ContentType="image/x-wmf"/>
  <Override PartName="/ppt/media/image26.png" ContentType="image/png"/>
  <Override PartName="/ppt/media/image3.png" ContentType="image/png"/>
  <Override PartName="/ppt/media/image33.png" ContentType="image/png"/>
  <Override PartName="/ppt/media/image54.png" ContentType="image/png"/>
  <Override PartName="/ppt/media/image11.wmf" ContentType="image/x-wmf"/>
  <Override PartName="/ppt/media/image50.png" ContentType="image/png"/>
  <Override PartName="/ppt/media/image12.png" ContentType="image/png"/>
  <Override PartName="/ppt/media/image49.png" ContentType="image/png"/>
  <Override PartName="/ppt/media/image52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</p:sldIdLst>
  <p:sldSz cx="12188825" cy="6858000"/>
  <p:notesSz cx="6797675" cy="992663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move the slide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DK" sz="2000" spc="-1" strike="noStrike">
                <a:latin typeface="Arial"/>
              </a:rPr>
              <a:t>Click to edit the notes format</a:t>
            </a:r>
            <a:endParaRPr b="0" lang="en-DK" sz="20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DK" sz="1400" spc="-1" strike="noStrike">
                <a:latin typeface="Times New Roman"/>
              </a:rPr>
              <a:t>&lt;header&gt;</a:t>
            </a:r>
            <a:endParaRPr b="0" lang="en-DK" sz="1400" spc="-1" strike="noStrike">
              <a:latin typeface="Times New Roman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en-DK" sz="1400" spc="-1" strike="noStrike">
                <a:latin typeface="Times New Roman"/>
              </a:rPr>
              <a:t>&lt;date/time&gt;</a:t>
            </a:r>
            <a:endParaRPr b="0" lang="en-DK" sz="1400" spc="-1" strike="noStrike">
              <a:latin typeface="Times New Roman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DK" sz="1400" spc="-1" strike="noStrike">
                <a:latin typeface="Times New Roman"/>
              </a:rPr>
              <a:t>&lt;footer&gt;</a:t>
            </a:r>
            <a:endParaRPr b="0" lang="en-DK" sz="1400" spc="-1" strike="noStrike">
              <a:latin typeface="Times New Roman"/>
            </a:endParaRPr>
          </a:p>
        </p:txBody>
      </p:sp>
      <p:sp>
        <p:nvSpPr>
          <p:cNvPr id="33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3F45F31D-B202-4127-9156-AF1D349CF553}" type="slidenum">
              <a:rPr b="0" lang="en-DK" sz="1400" spc="-1" strike="noStrike">
                <a:latin typeface="Times New Roman"/>
              </a:rPr>
              <a:t>&lt;number&gt;</a:t>
            </a:fld>
            <a:endParaRPr b="0" lang="en-D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92160" y="744480"/>
            <a:ext cx="6612120" cy="372132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en-DK" sz="20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sldNum"/>
          </p:nvPr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1444FB72-6B41-4C12-94C7-BDD37ED40906}" type="slidenum">
              <a:rPr b="0" lang="en-GB" sz="1200" spc="-1" strike="noStrike">
                <a:solidFill>
                  <a:srgbClr val="000000"/>
                </a:solidFill>
                <a:latin typeface="AU Passata"/>
                <a:ea typeface="+mn-ea"/>
              </a:rPr>
              <a:t>&lt;number&gt;</a:t>
            </a:fld>
            <a:endParaRPr b="0" lang="en-DK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92160" y="744480"/>
            <a:ext cx="6612120" cy="372132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en-DK" sz="2000" spc="-1" strike="noStrike"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Num"/>
          </p:nvPr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662D3441-D253-4AB3-A102-8E82E121035C}" type="slidenum">
              <a:rPr b="0" lang="en-GB" sz="1200" spc="-1" strike="noStrike">
                <a:solidFill>
                  <a:srgbClr val="000000"/>
                </a:solidFill>
                <a:latin typeface="AU Passata"/>
                <a:ea typeface="+mn-ea"/>
              </a:rPr>
              <a:t>&lt;number&gt;</a:t>
            </a:fld>
            <a:endParaRPr b="0" lang="en-DK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92160" y="744480"/>
            <a:ext cx="6612120" cy="3721320"/>
          </a:xfrm>
          <a:prstGeom prst="rect">
            <a:avLst/>
          </a:prstGeom>
          <a:ln w="0">
            <a:noFill/>
          </a:ln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en-DK" sz="2000" spc="-1" strike="noStrike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sldNum"/>
          </p:nvPr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29A9242C-1727-4A0A-97E0-A5392CED05C7}" type="slidenum">
              <a:rPr b="0" lang="en-GB" sz="1200" spc="-1" strike="noStrike">
                <a:solidFill>
                  <a:srgbClr val="000000"/>
                </a:solidFill>
                <a:latin typeface="AU Passata"/>
                <a:ea typeface="+mn-ea"/>
              </a:rPr>
              <a:t>&lt;number&gt;</a:t>
            </a:fld>
            <a:endParaRPr b="0" lang="en-DK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24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25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image" Target="../media/image5.wmf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4" Type="http://schemas.openxmlformats.org/officeDocument/2006/relationships/image" Target="../media/image12.png"/><Relationship Id="rId5" Type="http://schemas.openxmlformats.org/officeDocument/2006/relationships/image" Target="../media/image13.wmf"/><Relationship Id="rId6" Type="http://schemas.openxmlformats.org/officeDocument/2006/relationships/image" Target="../media/image14.wmf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5.wmf"/><Relationship Id="rId3" Type="http://schemas.openxmlformats.org/officeDocument/2006/relationships/image" Target="../media/image16.wmf"/><Relationship Id="rId4" Type="http://schemas.openxmlformats.org/officeDocument/2006/relationships/image" Target="../media/image17.png"/><Relationship Id="rId5" Type="http://schemas.openxmlformats.org/officeDocument/2006/relationships/image" Target="../media/image18.wmf"/><Relationship Id="rId6" Type="http://schemas.openxmlformats.org/officeDocument/2006/relationships/image" Target="../media/image19.wmf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0.wmf"/><Relationship Id="rId3" Type="http://schemas.openxmlformats.org/officeDocument/2006/relationships/image" Target="../media/image21.wmf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econdaryLogo_sort" hidden="1"/>
          <p:cNvSpPr/>
          <p:nvPr/>
        </p:nvSpPr>
        <p:spPr>
          <a:xfrm>
            <a:off x="10206000" y="5999040"/>
            <a:ext cx="1665360" cy="55656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Black Rectangle" hidden="1"/>
          <p:cNvSpPr/>
          <p:nvPr/>
        </p:nvSpPr>
        <p:spPr>
          <a:xfrm>
            <a:off x="989280" y="1663200"/>
            <a:ext cx="646560" cy="46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</p:txBody>
      </p:sp>
      <p:sp>
        <p:nvSpPr>
          <p:cNvPr id="2" name="FLD_Event" hidden="1"/>
          <p:cNvSpPr/>
          <p:nvPr/>
        </p:nvSpPr>
        <p:spPr>
          <a:xfrm>
            <a:off x="3691440" y="5997600"/>
            <a:ext cx="2270520" cy="4428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3" name="USR_Name" hidden="1"/>
          <p:cNvSpPr/>
          <p:nvPr/>
        </p:nvSpPr>
        <p:spPr>
          <a:xfrm>
            <a:off x="6239880" y="5997600"/>
            <a:ext cx="2980800" cy="4428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4" name="Date_DateCustomA" hidden="1"/>
          <p:cNvSpPr/>
          <p:nvPr/>
        </p:nvSpPr>
        <p:spPr>
          <a:xfrm>
            <a:off x="3691440" y="5997600"/>
            <a:ext cx="2270520" cy="5760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31.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5" name="USR_Title" hidden="1"/>
          <p:cNvSpPr/>
          <p:nvPr/>
        </p:nvSpPr>
        <p:spPr>
          <a:xfrm>
            <a:off x="6239880" y="5997600"/>
            <a:ext cx="2980800" cy="5760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201706031</a:t>
            </a:r>
            <a:endParaRPr b="0" lang="en-DK" sz="700" spc="-1" strike="noStrike">
              <a:latin typeface="Arial"/>
            </a:endParaRPr>
          </a:p>
        </p:txBody>
      </p:sp>
      <p:pic>
        <p:nvPicPr>
          <p:cNvPr id="6" name="Au logo" descr=""/>
          <p:cNvPicPr/>
          <p:nvPr/>
        </p:nvPicPr>
        <p:blipFill>
          <a:blip r:embed="rId2"/>
          <a:stretch/>
        </p:blipFill>
        <p:spPr>
          <a:xfrm>
            <a:off x="302400" y="5999040"/>
            <a:ext cx="556200" cy="556560"/>
          </a:xfrm>
          <a:prstGeom prst="rect">
            <a:avLst/>
          </a:prstGeom>
          <a:ln w="0">
            <a:noFill/>
          </a:ln>
        </p:spPr>
      </p:pic>
      <p:pic>
        <p:nvPicPr>
          <p:cNvPr id="7" name="Billede streg" descr=""/>
          <p:cNvPicPr/>
          <p:nvPr/>
        </p:nvPicPr>
        <p:blipFill>
          <a:blip r:embed="rId3"/>
          <a:stretch/>
        </p:blipFill>
        <p:spPr>
          <a:xfrm>
            <a:off x="6073200" y="5997600"/>
            <a:ext cx="70200" cy="556560"/>
          </a:xfrm>
          <a:prstGeom prst="rect">
            <a:avLst/>
          </a:prstGeom>
          <a:ln w="0">
            <a:noFill/>
          </a:ln>
        </p:spPr>
      </p:pic>
      <p:sp>
        <p:nvSpPr>
          <p:cNvPr id="8" name="OFF_logo2Computed" hidden="1"/>
          <p:cNvSpPr/>
          <p:nvPr/>
        </p:nvSpPr>
        <p:spPr>
          <a:xfrm>
            <a:off x="972000" y="5997600"/>
            <a:ext cx="2348640" cy="6750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OFF_logo1Computed" hidden="1"/>
          <p:cNvSpPr/>
          <p:nvPr/>
        </p:nvSpPr>
        <p:spPr>
          <a:xfrm>
            <a:off x="972000" y="5997600"/>
            <a:ext cx="360" cy="44964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" name="Farvet baggrund" descr=""/>
          <p:cNvPicPr/>
          <p:nvPr/>
        </p:nvPicPr>
        <p:blipFill>
          <a:blip r:embed="rId4"/>
          <a:stretch/>
        </p:blipFill>
        <p:spPr>
          <a:xfrm>
            <a:off x="0" y="0"/>
            <a:ext cx="12187440" cy="6856560"/>
          </a:xfrm>
          <a:prstGeom prst="rect">
            <a:avLst/>
          </a:prstGeom>
          <a:ln w="0">
            <a:noFill/>
          </a:ln>
        </p:spPr>
      </p:pic>
      <p:sp>
        <p:nvSpPr>
          <p:cNvPr id="11" name="TextBox 14"/>
          <p:cNvSpPr/>
          <p:nvPr/>
        </p:nvSpPr>
        <p:spPr>
          <a:xfrm>
            <a:off x="-1973520" y="3082680"/>
            <a:ext cx="182448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Ændr 2. linje eller ord til</a:t>
            </a:r>
            <a:endParaRPr b="0" lang="en-DK" sz="1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AU Passata Bold</a:t>
            </a:r>
            <a:endParaRPr b="0" lang="en-DK" sz="1000" spc="-1" strike="noStrike">
              <a:latin typeface="Arial"/>
            </a:endParaRPr>
          </a:p>
        </p:txBody>
      </p:sp>
      <p:sp>
        <p:nvSpPr>
          <p:cNvPr id="12" name="OFF_logo2Computed"/>
          <p:cNvSpPr/>
          <p:nvPr/>
        </p:nvSpPr>
        <p:spPr>
          <a:xfrm>
            <a:off x="972000" y="5997600"/>
            <a:ext cx="2348640" cy="6750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Date_DateCustomA"/>
          <p:cNvSpPr/>
          <p:nvPr/>
        </p:nvSpPr>
        <p:spPr>
          <a:xfrm>
            <a:off x="3691440" y="5997600"/>
            <a:ext cx="2270520" cy="5760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31.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4" name="USR_Title"/>
          <p:cNvSpPr/>
          <p:nvPr/>
        </p:nvSpPr>
        <p:spPr>
          <a:xfrm>
            <a:off x="6239880" y="5997600"/>
            <a:ext cx="2980800" cy="5760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201706031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5" name="FLD_Event"/>
          <p:cNvSpPr/>
          <p:nvPr/>
        </p:nvSpPr>
        <p:spPr>
          <a:xfrm>
            <a:off x="3691440" y="5997600"/>
            <a:ext cx="2270520" cy="4428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6" name="USR_Name"/>
          <p:cNvSpPr/>
          <p:nvPr/>
        </p:nvSpPr>
        <p:spPr>
          <a:xfrm>
            <a:off x="6239880" y="5997600"/>
            <a:ext cx="2980800" cy="4428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7" name="OFF_logo1Computed"/>
          <p:cNvSpPr/>
          <p:nvPr/>
        </p:nvSpPr>
        <p:spPr>
          <a:xfrm>
            <a:off x="972000" y="5997600"/>
            <a:ext cx="360" cy="44964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" name="Au logo" descr=""/>
          <p:cNvPicPr/>
          <p:nvPr/>
        </p:nvPicPr>
        <p:blipFill>
          <a:blip r:embed="rId5"/>
          <a:stretch/>
        </p:blipFill>
        <p:spPr>
          <a:xfrm>
            <a:off x="302400" y="5997600"/>
            <a:ext cx="556200" cy="556560"/>
          </a:xfrm>
          <a:prstGeom prst="rect">
            <a:avLst/>
          </a:prstGeom>
          <a:ln w="0">
            <a:noFill/>
          </a:ln>
        </p:spPr>
      </p:pic>
      <p:sp>
        <p:nvSpPr>
          <p:cNvPr id="19" name="SecondaryLogo"/>
          <p:cNvSpPr/>
          <p:nvPr/>
        </p:nvSpPr>
        <p:spPr>
          <a:xfrm>
            <a:off x="10206000" y="5999040"/>
            <a:ext cx="1665360" cy="55656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" name="Billede streg" descr=""/>
          <p:cNvPicPr/>
          <p:nvPr/>
        </p:nvPicPr>
        <p:blipFill>
          <a:blip r:embed="rId6"/>
          <a:stretch/>
        </p:blipFill>
        <p:spPr>
          <a:xfrm>
            <a:off x="6073200" y="5997600"/>
            <a:ext cx="70200" cy="55656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</a:t>
            </a:r>
            <a:r>
              <a:rPr b="0" lang="en-DK" sz="3200" spc="-1" strike="noStrike">
                <a:latin typeface="Arial"/>
              </a:rPr>
              <a:t>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</a:t>
            </a:r>
            <a:r>
              <a:rPr b="0" lang="en-DK" sz="2000" spc="-1" strike="noStrike">
                <a:latin typeface="Arial"/>
              </a:rPr>
              <a:t>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econdaryLogo_sort"/>
          <p:cNvSpPr/>
          <p:nvPr/>
        </p:nvSpPr>
        <p:spPr>
          <a:xfrm>
            <a:off x="10206000" y="5999040"/>
            <a:ext cx="1665000" cy="5562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Black Rectangle"/>
          <p:cNvSpPr/>
          <p:nvPr/>
        </p:nvSpPr>
        <p:spPr>
          <a:xfrm>
            <a:off x="989280" y="1663200"/>
            <a:ext cx="646200" cy="46080"/>
          </a:xfrm>
          <a:prstGeom prst="rect">
            <a:avLst/>
          </a:prstGeom>
          <a:solidFill>
            <a:srgbClr val="0000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</p:txBody>
      </p:sp>
      <p:sp>
        <p:nvSpPr>
          <p:cNvPr id="61" name="FLD_Event"/>
          <p:cNvSpPr/>
          <p:nvPr/>
        </p:nvSpPr>
        <p:spPr>
          <a:xfrm>
            <a:off x="3691440" y="5997600"/>
            <a:ext cx="227016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62" name="USR_Name"/>
          <p:cNvSpPr/>
          <p:nvPr/>
        </p:nvSpPr>
        <p:spPr>
          <a:xfrm>
            <a:off x="6239880" y="5997600"/>
            <a:ext cx="298044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63" name="Date_DateCustomA"/>
          <p:cNvSpPr/>
          <p:nvPr/>
        </p:nvSpPr>
        <p:spPr>
          <a:xfrm>
            <a:off x="3691440" y="5997600"/>
            <a:ext cx="227016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30.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64" name="USR_Title"/>
          <p:cNvSpPr/>
          <p:nvPr/>
        </p:nvSpPr>
        <p:spPr>
          <a:xfrm>
            <a:off x="6239880" y="5997600"/>
            <a:ext cx="298044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Studerende</a:t>
            </a:r>
            <a:endParaRPr b="0" lang="en-DK" sz="700" spc="-1" strike="noStrike">
              <a:latin typeface="Arial"/>
            </a:endParaRPr>
          </a:p>
        </p:txBody>
      </p:sp>
      <p:pic>
        <p:nvPicPr>
          <p:cNvPr id="65" name="Au logo" descr=""/>
          <p:cNvPicPr/>
          <p:nvPr/>
        </p:nvPicPr>
        <p:blipFill>
          <a:blip r:embed="rId2"/>
          <a:stretch/>
        </p:blipFill>
        <p:spPr>
          <a:xfrm>
            <a:off x="302400" y="5999040"/>
            <a:ext cx="555840" cy="556200"/>
          </a:xfrm>
          <a:prstGeom prst="rect">
            <a:avLst/>
          </a:prstGeom>
          <a:ln w="0">
            <a:noFill/>
          </a:ln>
        </p:spPr>
      </p:pic>
      <p:pic>
        <p:nvPicPr>
          <p:cNvPr id="66" name="Billede streg" descr=""/>
          <p:cNvPicPr/>
          <p:nvPr/>
        </p:nvPicPr>
        <p:blipFill>
          <a:blip r:embed="rId3"/>
          <a:stretch/>
        </p:blipFill>
        <p:spPr>
          <a:xfrm>
            <a:off x="6073200" y="5997600"/>
            <a:ext cx="69840" cy="556200"/>
          </a:xfrm>
          <a:prstGeom prst="rect">
            <a:avLst/>
          </a:prstGeom>
          <a:ln w="0">
            <a:noFill/>
          </a:ln>
        </p:spPr>
      </p:pic>
      <p:sp>
        <p:nvSpPr>
          <p:cNvPr id="67" name="OFF_logo2Computed"/>
          <p:cNvSpPr/>
          <p:nvPr/>
        </p:nvSpPr>
        <p:spPr>
          <a:xfrm>
            <a:off x="972000" y="5997600"/>
            <a:ext cx="2348280" cy="67464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OFF_logo1Computed"/>
          <p:cNvSpPr/>
          <p:nvPr/>
        </p:nvSpPr>
        <p:spPr>
          <a:xfrm>
            <a:off x="972000" y="5997600"/>
            <a:ext cx="360" cy="44928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Box 4"/>
          <p:cNvSpPr/>
          <p:nvPr/>
        </p:nvSpPr>
        <p:spPr>
          <a:xfrm>
            <a:off x="-1973520" y="340200"/>
            <a:ext cx="182412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Overskrift to linjer </a:t>
            </a:r>
            <a:endParaRPr b="0" lang="en-DK" sz="1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ændr 2. linje til</a:t>
            </a:r>
            <a:endParaRPr b="0" lang="en-DK" sz="1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AU Passata Bold</a:t>
            </a:r>
            <a:endParaRPr b="0" lang="en-DK" sz="1000" spc="-1" strike="noStrike"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econdaryLogo_sort"/>
          <p:cNvSpPr/>
          <p:nvPr/>
        </p:nvSpPr>
        <p:spPr>
          <a:xfrm>
            <a:off x="10206000" y="5999040"/>
            <a:ext cx="1665000" cy="5562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Black Rectangle"/>
          <p:cNvSpPr/>
          <p:nvPr/>
        </p:nvSpPr>
        <p:spPr>
          <a:xfrm>
            <a:off x="989280" y="1663200"/>
            <a:ext cx="646200" cy="46080"/>
          </a:xfrm>
          <a:prstGeom prst="rect">
            <a:avLst/>
          </a:prstGeom>
          <a:solidFill>
            <a:srgbClr val="0000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</p:txBody>
      </p:sp>
      <p:sp>
        <p:nvSpPr>
          <p:cNvPr id="110" name="FLD_Event"/>
          <p:cNvSpPr/>
          <p:nvPr/>
        </p:nvSpPr>
        <p:spPr>
          <a:xfrm>
            <a:off x="3691440" y="5997600"/>
            <a:ext cx="227016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11" name="USR_Name"/>
          <p:cNvSpPr/>
          <p:nvPr/>
        </p:nvSpPr>
        <p:spPr>
          <a:xfrm>
            <a:off x="6239880" y="5997600"/>
            <a:ext cx="298044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12" name="Date_DateCustomA"/>
          <p:cNvSpPr/>
          <p:nvPr/>
        </p:nvSpPr>
        <p:spPr>
          <a:xfrm>
            <a:off x="3691440" y="5997600"/>
            <a:ext cx="227016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30.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13" name="USR_Title"/>
          <p:cNvSpPr/>
          <p:nvPr/>
        </p:nvSpPr>
        <p:spPr>
          <a:xfrm>
            <a:off x="6239880" y="5997600"/>
            <a:ext cx="298044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Studerende</a:t>
            </a:r>
            <a:endParaRPr b="0" lang="en-DK" sz="700" spc="-1" strike="noStrike">
              <a:latin typeface="Arial"/>
            </a:endParaRPr>
          </a:p>
        </p:txBody>
      </p:sp>
      <p:pic>
        <p:nvPicPr>
          <p:cNvPr id="114" name="Au logo" descr=""/>
          <p:cNvPicPr/>
          <p:nvPr/>
        </p:nvPicPr>
        <p:blipFill>
          <a:blip r:embed="rId2"/>
          <a:stretch/>
        </p:blipFill>
        <p:spPr>
          <a:xfrm>
            <a:off x="302400" y="5999040"/>
            <a:ext cx="555840" cy="556200"/>
          </a:xfrm>
          <a:prstGeom prst="rect">
            <a:avLst/>
          </a:prstGeom>
          <a:ln w="0">
            <a:noFill/>
          </a:ln>
        </p:spPr>
      </p:pic>
      <p:pic>
        <p:nvPicPr>
          <p:cNvPr id="115" name="Billede streg" descr=""/>
          <p:cNvPicPr/>
          <p:nvPr/>
        </p:nvPicPr>
        <p:blipFill>
          <a:blip r:embed="rId3"/>
          <a:stretch/>
        </p:blipFill>
        <p:spPr>
          <a:xfrm>
            <a:off x="6073200" y="5997600"/>
            <a:ext cx="69840" cy="556200"/>
          </a:xfrm>
          <a:prstGeom prst="rect">
            <a:avLst/>
          </a:prstGeom>
          <a:ln w="0">
            <a:noFill/>
          </a:ln>
        </p:spPr>
      </p:pic>
      <p:sp>
        <p:nvSpPr>
          <p:cNvPr id="116" name="OFF_logo2Computed"/>
          <p:cNvSpPr/>
          <p:nvPr/>
        </p:nvSpPr>
        <p:spPr>
          <a:xfrm>
            <a:off x="972000" y="5997600"/>
            <a:ext cx="2348280" cy="67464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OFF_logo1Computed"/>
          <p:cNvSpPr/>
          <p:nvPr/>
        </p:nvSpPr>
        <p:spPr>
          <a:xfrm>
            <a:off x="972000" y="5997600"/>
            <a:ext cx="360" cy="44928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Hvid baggrund"/>
          <p:cNvSpPr/>
          <p:nvPr/>
        </p:nvSpPr>
        <p:spPr>
          <a:xfrm>
            <a:off x="0" y="0"/>
            <a:ext cx="12191400" cy="5892480"/>
          </a:xfrm>
          <a:prstGeom prst="rect">
            <a:avLst/>
          </a:prstGeom>
          <a:solidFill>
            <a:srgbClr val="ffffff"/>
          </a:solidFill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Black Rectangle"/>
          <p:cNvSpPr/>
          <p:nvPr/>
        </p:nvSpPr>
        <p:spPr>
          <a:xfrm>
            <a:off x="990000" y="1045800"/>
            <a:ext cx="646200" cy="46080"/>
          </a:xfrm>
          <a:prstGeom prst="rect">
            <a:avLst/>
          </a:prstGeom>
          <a:solidFill>
            <a:srgbClr val="0000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</p:txBody>
      </p:sp>
      <p:sp>
        <p:nvSpPr>
          <p:cNvPr id="120" name="TextBox 17"/>
          <p:cNvSpPr/>
          <p:nvPr/>
        </p:nvSpPr>
        <p:spPr>
          <a:xfrm>
            <a:off x="-1973520" y="340200"/>
            <a:ext cx="182412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Overskrift én linje</a:t>
            </a:r>
            <a:endParaRPr b="0" lang="en-DK" sz="1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Light eller AU Passata Bold</a:t>
            </a:r>
            <a:endParaRPr b="0" lang="en-DK" sz="1000" spc="-1" strike="noStrike">
              <a:latin typeface="Arial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econdaryLogo_sort" hidden="1"/>
          <p:cNvSpPr/>
          <p:nvPr/>
        </p:nvSpPr>
        <p:spPr>
          <a:xfrm>
            <a:off x="10206000" y="5999040"/>
            <a:ext cx="1665000" cy="5562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Black Rectangle" hidden="1"/>
          <p:cNvSpPr/>
          <p:nvPr/>
        </p:nvSpPr>
        <p:spPr>
          <a:xfrm>
            <a:off x="989280" y="1663200"/>
            <a:ext cx="646200" cy="46080"/>
          </a:xfrm>
          <a:prstGeom prst="rect">
            <a:avLst/>
          </a:prstGeom>
          <a:solidFill>
            <a:srgbClr val="0000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</p:txBody>
      </p:sp>
      <p:sp>
        <p:nvSpPr>
          <p:cNvPr id="161" name="FLD_Event" hidden="1"/>
          <p:cNvSpPr/>
          <p:nvPr/>
        </p:nvSpPr>
        <p:spPr>
          <a:xfrm>
            <a:off x="3691440" y="5997600"/>
            <a:ext cx="227016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62" name="USR_Name" hidden="1"/>
          <p:cNvSpPr/>
          <p:nvPr/>
        </p:nvSpPr>
        <p:spPr>
          <a:xfrm>
            <a:off x="6239880" y="5997600"/>
            <a:ext cx="298044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63" name="Date_DateCustomA" hidden="1"/>
          <p:cNvSpPr/>
          <p:nvPr/>
        </p:nvSpPr>
        <p:spPr>
          <a:xfrm>
            <a:off x="3691440" y="5997600"/>
            <a:ext cx="227016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30.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64" name="USR_Title" hidden="1"/>
          <p:cNvSpPr/>
          <p:nvPr/>
        </p:nvSpPr>
        <p:spPr>
          <a:xfrm>
            <a:off x="6239880" y="5997600"/>
            <a:ext cx="298044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Studerende</a:t>
            </a:r>
            <a:endParaRPr b="0" lang="en-DK" sz="700" spc="-1" strike="noStrike">
              <a:latin typeface="Arial"/>
            </a:endParaRPr>
          </a:p>
        </p:txBody>
      </p:sp>
      <p:pic>
        <p:nvPicPr>
          <p:cNvPr id="165" name="Au logo" descr=""/>
          <p:cNvPicPr/>
          <p:nvPr/>
        </p:nvPicPr>
        <p:blipFill>
          <a:blip r:embed="rId2"/>
          <a:stretch/>
        </p:blipFill>
        <p:spPr>
          <a:xfrm>
            <a:off x="302400" y="5999040"/>
            <a:ext cx="555840" cy="556200"/>
          </a:xfrm>
          <a:prstGeom prst="rect">
            <a:avLst/>
          </a:prstGeom>
          <a:ln w="0">
            <a:noFill/>
          </a:ln>
        </p:spPr>
      </p:pic>
      <p:pic>
        <p:nvPicPr>
          <p:cNvPr id="166" name="Billede streg" descr=""/>
          <p:cNvPicPr/>
          <p:nvPr/>
        </p:nvPicPr>
        <p:blipFill>
          <a:blip r:embed="rId3"/>
          <a:stretch/>
        </p:blipFill>
        <p:spPr>
          <a:xfrm>
            <a:off x="6073200" y="5997600"/>
            <a:ext cx="69840" cy="556200"/>
          </a:xfrm>
          <a:prstGeom prst="rect">
            <a:avLst/>
          </a:prstGeom>
          <a:ln w="0">
            <a:noFill/>
          </a:ln>
        </p:spPr>
      </p:pic>
      <p:sp>
        <p:nvSpPr>
          <p:cNvPr id="167" name="OFF_logo2Computed" hidden="1"/>
          <p:cNvSpPr/>
          <p:nvPr/>
        </p:nvSpPr>
        <p:spPr>
          <a:xfrm>
            <a:off x="972000" y="5997600"/>
            <a:ext cx="2348280" cy="67464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OFF_logo1Computed" hidden="1"/>
          <p:cNvSpPr/>
          <p:nvPr/>
        </p:nvSpPr>
        <p:spPr>
          <a:xfrm>
            <a:off x="972000" y="5997600"/>
            <a:ext cx="360" cy="44928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Farvet baggrund" descr=""/>
          <p:cNvPicPr/>
          <p:nvPr/>
        </p:nvPicPr>
        <p:blipFill>
          <a:blip r:embed="rId4"/>
          <a:stretch/>
        </p:blipFill>
        <p:spPr>
          <a:xfrm>
            <a:off x="0" y="0"/>
            <a:ext cx="12187080" cy="6856200"/>
          </a:xfrm>
          <a:prstGeom prst="rect">
            <a:avLst/>
          </a:prstGeom>
          <a:ln w="0">
            <a:noFill/>
          </a:ln>
        </p:spPr>
      </p:pic>
      <p:sp>
        <p:nvSpPr>
          <p:cNvPr id="170" name="TextBox 14"/>
          <p:cNvSpPr/>
          <p:nvPr/>
        </p:nvSpPr>
        <p:spPr>
          <a:xfrm>
            <a:off x="-1973520" y="3082680"/>
            <a:ext cx="182412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Ændr 2. linje eller ord til</a:t>
            </a:r>
            <a:endParaRPr b="0" lang="en-DK" sz="1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AU Passata Bold</a:t>
            </a:r>
            <a:endParaRPr b="0" lang="en-DK" sz="1000" spc="-1" strike="noStrike">
              <a:latin typeface="Arial"/>
            </a:endParaRPr>
          </a:p>
        </p:txBody>
      </p:sp>
      <p:sp>
        <p:nvSpPr>
          <p:cNvPr id="171" name="OFF_logo2Computed"/>
          <p:cNvSpPr/>
          <p:nvPr/>
        </p:nvSpPr>
        <p:spPr>
          <a:xfrm>
            <a:off x="972000" y="5997600"/>
            <a:ext cx="2348280" cy="67464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Date_DateCustomA"/>
          <p:cNvSpPr/>
          <p:nvPr/>
        </p:nvSpPr>
        <p:spPr>
          <a:xfrm>
            <a:off x="3691440" y="5997600"/>
            <a:ext cx="227016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30.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73" name="USR_Title"/>
          <p:cNvSpPr/>
          <p:nvPr/>
        </p:nvSpPr>
        <p:spPr>
          <a:xfrm>
            <a:off x="6239880" y="5997600"/>
            <a:ext cx="298044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Studerende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74" name="FLD_Event"/>
          <p:cNvSpPr/>
          <p:nvPr/>
        </p:nvSpPr>
        <p:spPr>
          <a:xfrm>
            <a:off x="3691440" y="5997600"/>
            <a:ext cx="227016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75" name="USR_Name"/>
          <p:cNvSpPr/>
          <p:nvPr/>
        </p:nvSpPr>
        <p:spPr>
          <a:xfrm>
            <a:off x="6239880" y="5997600"/>
            <a:ext cx="298044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76" name="OFF_logo1Computed"/>
          <p:cNvSpPr/>
          <p:nvPr/>
        </p:nvSpPr>
        <p:spPr>
          <a:xfrm>
            <a:off x="972000" y="5997600"/>
            <a:ext cx="360" cy="44928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Au logo" descr=""/>
          <p:cNvPicPr/>
          <p:nvPr/>
        </p:nvPicPr>
        <p:blipFill>
          <a:blip r:embed="rId5"/>
          <a:stretch/>
        </p:blipFill>
        <p:spPr>
          <a:xfrm>
            <a:off x="302400" y="5997600"/>
            <a:ext cx="555840" cy="556200"/>
          </a:xfrm>
          <a:prstGeom prst="rect">
            <a:avLst/>
          </a:prstGeom>
          <a:ln w="0">
            <a:noFill/>
          </a:ln>
        </p:spPr>
      </p:pic>
      <p:sp>
        <p:nvSpPr>
          <p:cNvPr id="178" name="SecondaryLogo"/>
          <p:cNvSpPr/>
          <p:nvPr/>
        </p:nvSpPr>
        <p:spPr>
          <a:xfrm>
            <a:off x="10206000" y="5999040"/>
            <a:ext cx="1665000" cy="5562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Billede streg" descr=""/>
          <p:cNvPicPr/>
          <p:nvPr/>
        </p:nvPicPr>
        <p:blipFill>
          <a:blip r:embed="rId6"/>
          <a:stretch/>
        </p:blipFill>
        <p:spPr>
          <a:xfrm>
            <a:off x="6073200" y="5997600"/>
            <a:ext cx="69840" cy="556200"/>
          </a:xfrm>
          <a:prstGeom prst="rect">
            <a:avLst/>
          </a:prstGeom>
          <a:ln w="0">
            <a:noFill/>
          </a:ln>
        </p:spPr>
      </p:pic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econdaryLogo_sort" hidden="1"/>
          <p:cNvSpPr/>
          <p:nvPr/>
        </p:nvSpPr>
        <p:spPr>
          <a:xfrm>
            <a:off x="10206000" y="5999040"/>
            <a:ext cx="1665000" cy="5562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Black Rectangle" hidden="1"/>
          <p:cNvSpPr/>
          <p:nvPr/>
        </p:nvSpPr>
        <p:spPr>
          <a:xfrm>
            <a:off x="989280" y="1663200"/>
            <a:ext cx="646200" cy="46080"/>
          </a:xfrm>
          <a:prstGeom prst="rect">
            <a:avLst/>
          </a:prstGeom>
          <a:solidFill>
            <a:srgbClr val="0000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</p:txBody>
      </p:sp>
      <p:sp>
        <p:nvSpPr>
          <p:cNvPr id="220" name="FLD_Event" hidden="1"/>
          <p:cNvSpPr/>
          <p:nvPr/>
        </p:nvSpPr>
        <p:spPr>
          <a:xfrm>
            <a:off x="3691440" y="5997600"/>
            <a:ext cx="227016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21" name="USR_Name" hidden="1"/>
          <p:cNvSpPr/>
          <p:nvPr/>
        </p:nvSpPr>
        <p:spPr>
          <a:xfrm>
            <a:off x="6239880" y="5997600"/>
            <a:ext cx="298044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22" name="Date_DateCustomA" hidden="1"/>
          <p:cNvSpPr/>
          <p:nvPr/>
        </p:nvSpPr>
        <p:spPr>
          <a:xfrm>
            <a:off x="3691440" y="5997600"/>
            <a:ext cx="227016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30.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23" name="USR_Title" hidden="1"/>
          <p:cNvSpPr/>
          <p:nvPr/>
        </p:nvSpPr>
        <p:spPr>
          <a:xfrm>
            <a:off x="6239880" y="5997600"/>
            <a:ext cx="298044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Studerende</a:t>
            </a:r>
            <a:endParaRPr b="0" lang="en-DK" sz="700" spc="-1" strike="noStrike">
              <a:latin typeface="Arial"/>
            </a:endParaRPr>
          </a:p>
        </p:txBody>
      </p:sp>
      <p:pic>
        <p:nvPicPr>
          <p:cNvPr id="224" name="Au logo" descr=""/>
          <p:cNvPicPr/>
          <p:nvPr/>
        </p:nvPicPr>
        <p:blipFill>
          <a:blip r:embed="rId2"/>
          <a:stretch/>
        </p:blipFill>
        <p:spPr>
          <a:xfrm>
            <a:off x="302400" y="5999040"/>
            <a:ext cx="555840" cy="556200"/>
          </a:xfrm>
          <a:prstGeom prst="rect">
            <a:avLst/>
          </a:prstGeom>
          <a:ln w="0">
            <a:noFill/>
          </a:ln>
        </p:spPr>
      </p:pic>
      <p:pic>
        <p:nvPicPr>
          <p:cNvPr id="225" name="Billede streg" descr=""/>
          <p:cNvPicPr/>
          <p:nvPr/>
        </p:nvPicPr>
        <p:blipFill>
          <a:blip r:embed="rId3"/>
          <a:stretch/>
        </p:blipFill>
        <p:spPr>
          <a:xfrm>
            <a:off x="6073200" y="5997600"/>
            <a:ext cx="69840" cy="556200"/>
          </a:xfrm>
          <a:prstGeom prst="rect">
            <a:avLst/>
          </a:prstGeom>
          <a:ln w="0">
            <a:noFill/>
          </a:ln>
        </p:spPr>
      </p:pic>
      <p:sp>
        <p:nvSpPr>
          <p:cNvPr id="226" name="OFF_logo2Computed" hidden="1"/>
          <p:cNvSpPr/>
          <p:nvPr/>
        </p:nvSpPr>
        <p:spPr>
          <a:xfrm>
            <a:off x="972000" y="5997600"/>
            <a:ext cx="2348280" cy="67464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OFF_logo1Computed" hidden="1"/>
          <p:cNvSpPr/>
          <p:nvPr/>
        </p:nvSpPr>
        <p:spPr>
          <a:xfrm>
            <a:off x="972000" y="5997600"/>
            <a:ext cx="360" cy="44928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8" name="Farvet baggrund" descr=""/>
          <p:cNvPicPr/>
          <p:nvPr/>
        </p:nvPicPr>
        <p:blipFill>
          <a:blip r:embed="rId4"/>
          <a:stretch/>
        </p:blipFill>
        <p:spPr>
          <a:xfrm>
            <a:off x="0" y="0"/>
            <a:ext cx="12187080" cy="68562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14"/>
          <p:cNvSpPr/>
          <p:nvPr/>
        </p:nvSpPr>
        <p:spPr>
          <a:xfrm>
            <a:off x="-1973520" y="3082680"/>
            <a:ext cx="182412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Ændr 2. linje eller ord til</a:t>
            </a:r>
            <a:endParaRPr b="0" lang="en-DK" sz="1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AU Passata Bold</a:t>
            </a:r>
            <a:endParaRPr b="0" lang="en-DK" sz="1000" spc="-1" strike="noStrike">
              <a:latin typeface="Arial"/>
            </a:endParaRPr>
          </a:p>
        </p:txBody>
      </p:sp>
      <p:sp>
        <p:nvSpPr>
          <p:cNvPr id="230" name="OFF_logo2Computed"/>
          <p:cNvSpPr/>
          <p:nvPr/>
        </p:nvSpPr>
        <p:spPr>
          <a:xfrm>
            <a:off x="972000" y="5997600"/>
            <a:ext cx="2348280" cy="67464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Date_DateCustomA"/>
          <p:cNvSpPr/>
          <p:nvPr/>
        </p:nvSpPr>
        <p:spPr>
          <a:xfrm>
            <a:off x="3691440" y="5997600"/>
            <a:ext cx="227016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30.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32" name="USR_Title"/>
          <p:cNvSpPr/>
          <p:nvPr/>
        </p:nvSpPr>
        <p:spPr>
          <a:xfrm>
            <a:off x="6239880" y="5997600"/>
            <a:ext cx="298044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Studerende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33" name="FLD_Event"/>
          <p:cNvSpPr/>
          <p:nvPr/>
        </p:nvSpPr>
        <p:spPr>
          <a:xfrm>
            <a:off x="3691440" y="5997600"/>
            <a:ext cx="227016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34" name="USR_Name"/>
          <p:cNvSpPr/>
          <p:nvPr/>
        </p:nvSpPr>
        <p:spPr>
          <a:xfrm>
            <a:off x="6239880" y="5997600"/>
            <a:ext cx="298044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35" name="OFF_logo1Computed"/>
          <p:cNvSpPr/>
          <p:nvPr/>
        </p:nvSpPr>
        <p:spPr>
          <a:xfrm>
            <a:off x="972000" y="5997600"/>
            <a:ext cx="360" cy="44928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Au logo" descr=""/>
          <p:cNvPicPr/>
          <p:nvPr/>
        </p:nvPicPr>
        <p:blipFill>
          <a:blip r:embed="rId5"/>
          <a:stretch/>
        </p:blipFill>
        <p:spPr>
          <a:xfrm>
            <a:off x="302400" y="5997600"/>
            <a:ext cx="555840" cy="556200"/>
          </a:xfrm>
          <a:prstGeom prst="rect">
            <a:avLst/>
          </a:prstGeom>
          <a:ln w="0">
            <a:noFill/>
          </a:ln>
        </p:spPr>
      </p:pic>
      <p:sp>
        <p:nvSpPr>
          <p:cNvPr id="237" name="SecondaryLogo"/>
          <p:cNvSpPr/>
          <p:nvPr/>
        </p:nvSpPr>
        <p:spPr>
          <a:xfrm>
            <a:off x="10206000" y="5999040"/>
            <a:ext cx="1665000" cy="5562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8" name="Billede streg" descr=""/>
          <p:cNvPicPr/>
          <p:nvPr/>
        </p:nvPicPr>
        <p:blipFill>
          <a:blip r:embed="rId6"/>
          <a:stretch/>
        </p:blipFill>
        <p:spPr>
          <a:xfrm>
            <a:off x="6073200" y="5997600"/>
            <a:ext cx="69840" cy="556200"/>
          </a:xfrm>
          <a:prstGeom prst="rect">
            <a:avLst/>
          </a:prstGeom>
          <a:ln w="0">
            <a:noFill/>
          </a:ln>
        </p:spPr>
      </p:pic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econdaryLogo_sort"/>
          <p:cNvSpPr/>
          <p:nvPr/>
        </p:nvSpPr>
        <p:spPr>
          <a:xfrm>
            <a:off x="10206000" y="5999040"/>
            <a:ext cx="1665000" cy="5562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Black Rectangle"/>
          <p:cNvSpPr/>
          <p:nvPr/>
        </p:nvSpPr>
        <p:spPr>
          <a:xfrm>
            <a:off x="989280" y="1663200"/>
            <a:ext cx="646200" cy="46080"/>
          </a:xfrm>
          <a:prstGeom prst="rect">
            <a:avLst/>
          </a:prstGeom>
          <a:solidFill>
            <a:srgbClr val="0000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</p:txBody>
      </p:sp>
      <p:sp>
        <p:nvSpPr>
          <p:cNvPr id="279" name="FLD_Event"/>
          <p:cNvSpPr/>
          <p:nvPr/>
        </p:nvSpPr>
        <p:spPr>
          <a:xfrm>
            <a:off x="3691440" y="5997600"/>
            <a:ext cx="227016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80" name="USR_Name"/>
          <p:cNvSpPr/>
          <p:nvPr/>
        </p:nvSpPr>
        <p:spPr>
          <a:xfrm>
            <a:off x="6239880" y="5997600"/>
            <a:ext cx="298044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81" name="Date_DateCustomA"/>
          <p:cNvSpPr/>
          <p:nvPr/>
        </p:nvSpPr>
        <p:spPr>
          <a:xfrm>
            <a:off x="3691440" y="5997600"/>
            <a:ext cx="227016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30.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82" name="USR_Title"/>
          <p:cNvSpPr/>
          <p:nvPr/>
        </p:nvSpPr>
        <p:spPr>
          <a:xfrm>
            <a:off x="6239880" y="5997600"/>
            <a:ext cx="298044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Studerende</a:t>
            </a:r>
            <a:endParaRPr b="0" lang="en-DK" sz="700" spc="-1" strike="noStrike">
              <a:latin typeface="Arial"/>
            </a:endParaRPr>
          </a:p>
        </p:txBody>
      </p:sp>
      <p:pic>
        <p:nvPicPr>
          <p:cNvPr id="283" name="Au logo" descr=""/>
          <p:cNvPicPr/>
          <p:nvPr/>
        </p:nvPicPr>
        <p:blipFill>
          <a:blip r:embed="rId2"/>
          <a:stretch/>
        </p:blipFill>
        <p:spPr>
          <a:xfrm>
            <a:off x="302400" y="5999040"/>
            <a:ext cx="555840" cy="556200"/>
          </a:xfrm>
          <a:prstGeom prst="rect">
            <a:avLst/>
          </a:prstGeom>
          <a:ln w="0">
            <a:noFill/>
          </a:ln>
        </p:spPr>
      </p:pic>
      <p:pic>
        <p:nvPicPr>
          <p:cNvPr id="284" name="Billede streg" descr=""/>
          <p:cNvPicPr/>
          <p:nvPr/>
        </p:nvPicPr>
        <p:blipFill>
          <a:blip r:embed="rId3"/>
          <a:stretch/>
        </p:blipFill>
        <p:spPr>
          <a:xfrm>
            <a:off x="6073200" y="5997600"/>
            <a:ext cx="69840" cy="556200"/>
          </a:xfrm>
          <a:prstGeom prst="rect">
            <a:avLst/>
          </a:prstGeom>
          <a:ln w="0">
            <a:noFill/>
          </a:ln>
        </p:spPr>
      </p:pic>
      <p:sp>
        <p:nvSpPr>
          <p:cNvPr id="285" name="OFF_logo2Computed"/>
          <p:cNvSpPr/>
          <p:nvPr/>
        </p:nvSpPr>
        <p:spPr>
          <a:xfrm>
            <a:off x="972000" y="5997600"/>
            <a:ext cx="2348280" cy="67464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OFF_logo1Computed"/>
          <p:cNvSpPr/>
          <p:nvPr/>
        </p:nvSpPr>
        <p:spPr>
          <a:xfrm>
            <a:off x="972000" y="5997600"/>
            <a:ext cx="360" cy="44928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TextBox 4"/>
          <p:cNvSpPr/>
          <p:nvPr/>
        </p:nvSpPr>
        <p:spPr>
          <a:xfrm>
            <a:off x="-1973520" y="340200"/>
            <a:ext cx="182412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Overskrift to linjer </a:t>
            </a:r>
            <a:endParaRPr b="0" lang="en-DK" sz="1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ændr 2. linje til</a:t>
            </a:r>
            <a:endParaRPr b="0" lang="en-DK" sz="1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AU Passata Bold</a:t>
            </a:r>
            <a:endParaRPr b="0" lang="en-DK" sz="1000" spc="-1" strike="noStrike">
              <a:latin typeface="Arial"/>
            </a:endParaRPr>
          </a:p>
        </p:txBody>
      </p:sp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0.jpe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slideLayout" Target="../slideLayouts/slideLayout6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slideLayout" Target="../slideLayouts/slideLayout25.xml"/><Relationship Id="rId8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5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985680" y="2898000"/>
            <a:ext cx="10218960" cy="829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ffffff"/>
                </a:solidFill>
                <a:latin typeface="AU Passata Light"/>
              </a:rPr>
              <a:t>1. Synchronization</a:t>
            </a:r>
            <a:endParaRPr b="0" lang="en-DK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Consistency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1021680" y="1960200"/>
            <a:ext cx="10218600" cy="393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CAP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PACELC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66" name="Billede 377" descr=""/>
          <p:cNvPicPr/>
          <p:nvPr/>
        </p:nvPicPr>
        <p:blipFill>
          <a:blip r:embed="rId1"/>
          <a:stretch/>
        </p:blipFill>
        <p:spPr>
          <a:xfrm>
            <a:off x="6690240" y="360000"/>
            <a:ext cx="3028320" cy="2680560"/>
          </a:xfrm>
          <a:prstGeom prst="rect">
            <a:avLst/>
          </a:prstGeom>
          <a:ln w="0">
            <a:noFill/>
          </a:ln>
        </p:spPr>
      </p:pic>
      <p:pic>
        <p:nvPicPr>
          <p:cNvPr id="367" name="Billede 378" descr=""/>
          <p:cNvPicPr/>
          <p:nvPr/>
        </p:nvPicPr>
        <p:blipFill>
          <a:blip r:embed="rId2"/>
          <a:stretch/>
        </p:blipFill>
        <p:spPr>
          <a:xfrm>
            <a:off x="5760000" y="3060000"/>
            <a:ext cx="4678560" cy="3140640"/>
          </a:xfrm>
          <a:prstGeom prst="rect">
            <a:avLst/>
          </a:prstGeom>
          <a:ln w="0">
            <a:noFill/>
          </a:ln>
        </p:spPr>
      </p:pic>
      <p:sp>
        <p:nvSpPr>
          <p:cNvPr id="368" name=""/>
          <p:cNvSpPr txBox="1"/>
          <p:nvPr/>
        </p:nvSpPr>
        <p:spPr>
          <a:xfrm>
            <a:off x="4320000" y="149040"/>
            <a:ext cx="10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DK" sz="1800" spc="-1" strike="noStrike">
                <a:latin typeface="Arial"/>
              </a:rPr>
              <a:t>!</a:t>
            </a:r>
            <a:endParaRPr b="0" lang="en-D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Consistency models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600" cy="393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Strong Consistency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Weak Consistency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Eventual Consistency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Casual/read-writes….</a:t>
            </a:r>
            <a:endParaRPr b="0" lang="en-DK" sz="2000" spc="-1" strike="noStrike">
              <a:latin typeface="Arial"/>
            </a:endParaRPr>
          </a:p>
        </p:txBody>
      </p:sp>
      <p:pic>
        <p:nvPicPr>
          <p:cNvPr id="371" name="Billede 381" descr=""/>
          <p:cNvPicPr/>
          <p:nvPr/>
        </p:nvPicPr>
        <p:blipFill>
          <a:blip r:embed="rId1"/>
          <a:stretch/>
        </p:blipFill>
        <p:spPr>
          <a:xfrm>
            <a:off x="5040000" y="1875960"/>
            <a:ext cx="5951160" cy="352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5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985680" y="2898000"/>
            <a:ext cx="10218960" cy="829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ffffff"/>
                </a:solidFill>
                <a:latin typeface="AU Passata Light"/>
              </a:rPr>
              <a:t>3. Fault tolerance and consensus</a:t>
            </a:r>
            <a:endParaRPr b="0" lang="en-DK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Motivation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600" cy="393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Fault Tolerance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Failures?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Consensus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Coherent group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75" name="Billede 385" descr=""/>
          <p:cNvPicPr/>
          <p:nvPr/>
        </p:nvPicPr>
        <p:blipFill>
          <a:blip r:embed="rId1"/>
          <a:stretch/>
        </p:blipFill>
        <p:spPr>
          <a:xfrm>
            <a:off x="5220000" y="1260000"/>
            <a:ext cx="5578560" cy="2659320"/>
          </a:xfrm>
          <a:prstGeom prst="rect">
            <a:avLst/>
          </a:prstGeom>
          <a:ln w="0">
            <a:noFill/>
          </a:ln>
        </p:spPr>
      </p:pic>
      <p:pic>
        <p:nvPicPr>
          <p:cNvPr id="376" name="Billede 386" descr=""/>
          <p:cNvPicPr/>
          <p:nvPr/>
        </p:nvPicPr>
        <p:blipFill>
          <a:blip r:embed="rId2"/>
          <a:stretch/>
        </p:blipFill>
        <p:spPr>
          <a:xfrm>
            <a:off x="5760000" y="4305960"/>
            <a:ext cx="4189320" cy="109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Terminology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600" cy="393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Failures: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Crash, Arbitrary...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Fault consequences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79" name="Billede 389" descr=""/>
          <p:cNvPicPr/>
          <p:nvPr/>
        </p:nvPicPr>
        <p:blipFill>
          <a:blip r:embed="rId1"/>
          <a:stretch/>
        </p:blipFill>
        <p:spPr>
          <a:xfrm>
            <a:off x="6480000" y="1440000"/>
            <a:ext cx="3779640" cy="351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Consensus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600" cy="393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What?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Fault consequences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Approaches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State machine replication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X Process fails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Paxos, Zoo Keeper, RAFT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82" name="Billede 392" descr=""/>
          <p:cNvPicPr/>
          <p:nvPr/>
        </p:nvPicPr>
        <p:blipFill>
          <a:blip r:embed="rId1"/>
          <a:stretch/>
        </p:blipFill>
        <p:spPr>
          <a:xfrm>
            <a:off x="6344640" y="1800000"/>
            <a:ext cx="4859640" cy="375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RAFT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600" cy="393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Basics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Leader Election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85" name="Billede 395" descr=""/>
          <p:cNvPicPr/>
          <p:nvPr/>
        </p:nvPicPr>
        <p:blipFill>
          <a:blip r:embed="rId1"/>
          <a:stretch/>
        </p:blipFill>
        <p:spPr>
          <a:xfrm>
            <a:off x="4039200" y="720000"/>
            <a:ext cx="3294000" cy="2027160"/>
          </a:xfrm>
          <a:prstGeom prst="rect">
            <a:avLst/>
          </a:prstGeom>
          <a:ln w="0">
            <a:noFill/>
          </a:ln>
        </p:spPr>
      </p:pic>
      <p:pic>
        <p:nvPicPr>
          <p:cNvPr id="386" name="Billede 396" descr=""/>
          <p:cNvPicPr/>
          <p:nvPr/>
        </p:nvPicPr>
        <p:blipFill>
          <a:blip r:embed="rId2"/>
          <a:stretch/>
        </p:blipFill>
        <p:spPr>
          <a:xfrm>
            <a:off x="7452000" y="1004760"/>
            <a:ext cx="4255920" cy="1693800"/>
          </a:xfrm>
          <a:prstGeom prst="rect">
            <a:avLst/>
          </a:prstGeom>
          <a:ln w="0">
            <a:noFill/>
          </a:ln>
        </p:spPr>
      </p:pic>
      <p:pic>
        <p:nvPicPr>
          <p:cNvPr id="387" name="Billede 397" descr=""/>
          <p:cNvPicPr/>
          <p:nvPr/>
        </p:nvPicPr>
        <p:blipFill>
          <a:blip r:embed="rId3"/>
          <a:stretch/>
        </p:blipFill>
        <p:spPr>
          <a:xfrm>
            <a:off x="4302000" y="3960000"/>
            <a:ext cx="3294000" cy="1274400"/>
          </a:xfrm>
          <a:prstGeom prst="rect">
            <a:avLst/>
          </a:prstGeom>
          <a:ln w="0">
            <a:noFill/>
          </a:ln>
        </p:spPr>
      </p:pic>
      <p:pic>
        <p:nvPicPr>
          <p:cNvPr id="388" name="Billede 398" descr=""/>
          <p:cNvPicPr/>
          <p:nvPr/>
        </p:nvPicPr>
        <p:blipFill>
          <a:blip r:embed="rId4"/>
          <a:stretch/>
        </p:blipFill>
        <p:spPr>
          <a:xfrm>
            <a:off x="8150400" y="3648600"/>
            <a:ext cx="2788920" cy="2084040"/>
          </a:xfrm>
          <a:prstGeom prst="rect">
            <a:avLst/>
          </a:prstGeom>
          <a:ln w="0">
            <a:noFill/>
          </a:ln>
        </p:spPr>
      </p:pic>
      <p:sp>
        <p:nvSpPr>
          <p:cNvPr id="389" name=""/>
          <p:cNvSpPr txBox="1"/>
          <p:nvPr/>
        </p:nvSpPr>
        <p:spPr>
          <a:xfrm>
            <a:off x="2700000" y="149040"/>
            <a:ext cx="90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DK" sz="1800" spc="-1" strike="noStrike">
                <a:latin typeface="Arial"/>
              </a:rPr>
              <a:t>!</a:t>
            </a:r>
            <a:endParaRPr b="0" lang="en-D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RAFT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600" cy="393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Log Replication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Election Restriction (Safety)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92" name="Billede 401" descr=""/>
          <p:cNvPicPr/>
          <p:nvPr/>
        </p:nvPicPr>
        <p:blipFill>
          <a:blip r:embed="rId1"/>
          <a:stretch/>
        </p:blipFill>
        <p:spPr>
          <a:xfrm>
            <a:off x="7020000" y="1260000"/>
            <a:ext cx="3239640" cy="2225520"/>
          </a:xfrm>
          <a:prstGeom prst="rect">
            <a:avLst/>
          </a:prstGeom>
          <a:ln w="0">
            <a:noFill/>
          </a:ln>
        </p:spPr>
      </p:pic>
      <p:pic>
        <p:nvPicPr>
          <p:cNvPr id="393" name="Billede 402" descr=""/>
          <p:cNvPicPr/>
          <p:nvPr/>
        </p:nvPicPr>
        <p:blipFill>
          <a:blip r:embed="rId2"/>
          <a:stretch/>
        </p:blipFill>
        <p:spPr>
          <a:xfrm>
            <a:off x="7137000" y="3936600"/>
            <a:ext cx="3302640" cy="1463040"/>
          </a:xfrm>
          <a:prstGeom prst="rect">
            <a:avLst/>
          </a:prstGeom>
          <a:ln w="0">
            <a:noFill/>
          </a:ln>
        </p:spPr>
      </p:pic>
      <p:sp>
        <p:nvSpPr>
          <p:cNvPr id="394" name=""/>
          <p:cNvSpPr txBox="1"/>
          <p:nvPr/>
        </p:nvSpPr>
        <p:spPr>
          <a:xfrm>
            <a:off x="2520000" y="149040"/>
            <a:ext cx="12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DK" sz="1800" spc="-1" strike="noStrike">
                <a:latin typeface="Arial"/>
              </a:rPr>
              <a:t>!</a:t>
            </a:r>
            <a:endParaRPr b="0" lang="en-D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5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985680" y="2898000"/>
            <a:ext cx="10218600" cy="829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ffffff"/>
                </a:solidFill>
                <a:latin typeface="AU Passata Light"/>
                <a:ea typeface="DejaVu Sans"/>
              </a:rPr>
              <a:t>4. Positioning and location awareness</a:t>
            </a:r>
            <a:endParaRPr b="0" lang="en-DK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Motivation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18600" cy="393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Navigation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Tracking/locating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Firefighters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98" name="Billede 406" descr=""/>
          <p:cNvPicPr/>
          <p:nvPr/>
        </p:nvPicPr>
        <p:blipFill>
          <a:blip r:embed="rId1"/>
          <a:stretch/>
        </p:blipFill>
        <p:spPr>
          <a:xfrm>
            <a:off x="4320000" y="1960200"/>
            <a:ext cx="6888600" cy="359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Motivation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600" cy="393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Distributed System challenges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Common notion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35" name="Billede 1" descr=""/>
          <p:cNvPicPr/>
          <p:nvPr/>
        </p:nvPicPr>
        <p:blipFill>
          <a:blip r:embed="rId1"/>
          <a:stretch/>
        </p:blipFill>
        <p:spPr>
          <a:xfrm>
            <a:off x="5373360" y="2340000"/>
            <a:ext cx="5785200" cy="323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Challenges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18600" cy="393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Level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Privacy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401" name="" descr=""/>
          <p:cNvPicPr/>
          <p:nvPr/>
        </p:nvPicPr>
        <p:blipFill>
          <a:blip r:embed="rId1"/>
          <a:stretch/>
        </p:blipFill>
        <p:spPr>
          <a:xfrm>
            <a:off x="5040000" y="1757160"/>
            <a:ext cx="5220000" cy="292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Concepts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18600" cy="393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Position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Absolute/Relative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Location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Location Service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Location Based Service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404" name="Billede 411" descr=""/>
          <p:cNvPicPr/>
          <p:nvPr/>
        </p:nvPicPr>
        <p:blipFill>
          <a:blip r:embed="rId1"/>
          <a:stretch/>
        </p:blipFill>
        <p:spPr>
          <a:xfrm>
            <a:off x="5101560" y="1960200"/>
            <a:ext cx="5878080" cy="377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Absolute Positioning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18600" cy="393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Triangulation (ToTal)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Trilateration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407" name="Billede 414" descr=""/>
          <p:cNvPicPr/>
          <p:nvPr/>
        </p:nvPicPr>
        <p:blipFill>
          <a:blip r:embed="rId1"/>
          <a:stretch/>
        </p:blipFill>
        <p:spPr>
          <a:xfrm>
            <a:off x="5760000" y="3240000"/>
            <a:ext cx="5038560" cy="2590920"/>
          </a:xfrm>
          <a:prstGeom prst="rect">
            <a:avLst/>
          </a:prstGeom>
          <a:ln w="0">
            <a:noFill/>
          </a:ln>
        </p:spPr>
      </p:pic>
      <p:pic>
        <p:nvPicPr>
          <p:cNvPr id="408" name="Billede 415" descr=""/>
          <p:cNvPicPr/>
          <p:nvPr/>
        </p:nvPicPr>
        <p:blipFill>
          <a:blip r:embed="rId2"/>
          <a:stretch/>
        </p:blipFill>
        <p:spPr>
          <a:xfrm>
            <a:off x="8116920" y="783000"/>
            <a:ext cx="2682720" cy="209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Relative Positioning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18600" cy="393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Dead Reckoning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411" name="Billede 418" descr=""/>
          <p:cNvPicPr/>
          <p:nvPr/>
        </p:nvPicPr>
        <p:blipFill>
          <a:blip r:embed="rId1"/>
          <a:stretch/>
        </p:blipFill>
        <p:spPr>
          <a:xfrm>
            <a:off x="5040000" y="900000"/>
            <a:ext cx="6050880" cy="3433680"/>
          </a:xfrm>
          <a:prstGeom prst="rect">
            <a:avLst/>
          </a:prstGeom>
          <a:ln w="0">
            <a:noFill/>
          </a:ln>
        </p:spPr>
      </p:pic>
      <p:pic>
        <p:nvPicPr>
          <p:cNvPr id="412" name="" descr=""/>
          <p:cNvPicPr/>
          <p:nvPr/>
        </p:nvPicPr>
        <p:blipFill>
          <a:blip r:embed="rId2"/>
          <a:stretch/>
        </p:blipFill>
        <p:spPr>
          <a:xfrm>
            <a:off x="1838160" y="2989440"/>
            <a:ext cx="1761480" cy="259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Hybrid Positioning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18600" cy="393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Sensor Fusion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Kalman filters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415" name="Billede 421" descr=""/>
          <p:cNvPicPr/>
          <p:nvPr/>
        </p:nvPicPr>
        <p:blipFill>
          <a:blip r:embed="rId1"/>
          <a:stretch/>
        </p:blipFill>
        <p:spPr>
          <a:xfrm>
            <a:off x="7142760" y="1260000"/>
            <a:ext cx="3836880" cy="4741560"/>
          </a:xfrm>
          <a:prstGeom prst="rect">
            <a:avLst/>
          </a:prstGeom>
          <a:ln w="0">
            <a:noFill/>
          </a:ln>
        </p:spPr>
      </p:pic>
      <p:pic>
        <p:nvPicPr>
          <p:cNvPr id="416" name="" descr=""/>
          <p:cNvPicPr/>
          <p:nvPr/>
        </p:nvPicPr>
        <p:blipFill>
          <a:blip r:embed="rId2"/>
          <a:stretch/>
        </p:blipFill>
        <p:spPr>
          <a:xfrm>
            <a:off x="2816280" y="4500000"/>
            <a:ext cx="3123720" cy="81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Perspective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18600" cy="393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Pervasive systems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Article - Privacy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5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985680" y="2898000"/>
            <a:ext cx="10218600" cy="829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ffffff"/>
                </a:solidFill>
                <a:latin typeface="AU Passata Light"/>
                <a:ea typeface="DejaVu Sans"/>
              </a:rPr>
              <a:t>5. Pervasive Computing (Background, Methods and Enabling tech.)</a:t>
            </a:r>
            <a:endParaRPr b="0" lang="en-DK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Background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330480" y="1867680"/>
            <a:ext cx="5108400" cy="4242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Weiser – XEROC PARC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Cloud, Crowd and Shroud 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422" name="Picture 2" descr="The Computer for the Twenty-First Century Mark Weiser, ACM MCCR 1991 Part  of slides are adapted from: - ppt download"/>
          <p:cNvPicPr/>
          <p:nvPr/>
        </p:nvPicPr>
        <p:blipFill>
          <a:blip r:embed="rId1"/>
          <a:stretch/>
        </p:blipFill>
        <p:spPr>
          <a:xfrm>
            <a:off x="8312040" y="789480"/>
            <a:ext cx="3027600" cy="2270160"/>
          </a:xfrm>
          <a:prstGeom prst="rect">
            <a:avLst/>
          </a:prstGeom>
          <a:ln w="0">
            <a:noFill/>
          </a:ln>
        </p:spPr>
      </p:pic>
      <p:pic>
        <p:nvPicPr>
          <p:cNvPr id="423" name="Picture 2" descr=""/>
          <p:cNvPicPr/>
          <p:nvPr/>
        </p:nvPicPr>
        <p:blipFill>
          <a:blip r:embed="rId2"/>
          <a:stretch/>
        </p:blipFill>
        <p:spPr>
          <a:xfrm>
            <a:off x="330480" y="2968920"/>
            <a:ext cx="7857720" cy="297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Properties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330480" y="1867680"/>
            <a:ext cx="5108400" cy="4242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Ubiquitous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Transparent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Openness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426" name="Picture 1" descr="Smart DEI Model @BULLET Autonomy: Where computers act independent of... |  Download Scientific Diagram"/>
          <p:cNvPicPr/>
          <p:nvPr/>
        </p:nvPicPr>
        <p:blipFill>
          <a:blip r:embed="rId1"/>
          <a:stretch/>
        </p:blipFill>
        <p:spPr>
          <a:xfrm>
            <a:off x="5580000" y="1620000"/>
            <a:ext cx="4780080" cy="357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Concepts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330480" y="1867680"/>
            <a:ext cx="5108400" cy="4242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Awareness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Interaction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Smart X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Calm Tech.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sp>
        <p:nvSpPr>
          <p:cNvPr id="429" name="AutoShape 6"/>
          <p:cNvSpPr/>
          <p:nvPr/>
        </p:nvSpPr>
        <p:spPr>
          <a:xfrm>
            <a:off x="5942160" y="327672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0" name="Picture 10" descr=""/>
          <p:cNvPicPr/>
          <p:nvPr/>
        </p:nvPicPr>
        <p:blipFill>
          <a:blip r:embed="rId1"/>
          <a:stretch/>
        </p:blipFill>
        <p:spPr>
          <a:xfrm>
            <a:off x="6876720" y="3606480"/>
            <a:ext cx="4561560" cy="2504160"/>
          </a:xfrm>
          <a:prstGeom prst="rect">
            <a:avLst/>
          </a:prstGeom>
          <a:ln w="0">
            <a:noFill/>
          </a:ln>
        </p:spPr>
      </p:pic>
      <p:pic>
        <p:nvPicPr>
          <p:cNvPr id="431" name="Picture 12" descr=""/>
          <p:cNvPicPr/>
          <p:nvPr/>
        </p:nvPicPr>
        <p:blipFill>
          <a:blip r:embed="rId2"/>
          <a:stretch/>
        </p:blipFill>
        <p:spPr>
          <a:xfrm>
            <a:off x="2535840" y="3783600"/>
            <a:ext cx="3838320" cy="2327040"/>
          </a:xfrm>
          <a:prstGeom prst="rect">
            <a:avLst/>
          </a:prstGeom>
          <a:ln w="0">
            <a:noFill/>
          </a:ln>
        </p:spPr>
      </p:pic>
      <p:pic>
        <p:nvPicPr>
          <p:cNvPr id="432" name="Picture 3" descr="Smart DEI Model @BULLET Autonomy: Where computers act independent of... |  Download Scientific Diagram"/>
          <p:cNvPicPr/>
          <p:nvPr/>
        </p:nvPicPr>
        <p:blipFill>
          <a:blip r:embed="rId3"/>
          <a:stretch/>
        </p:blipFill>
        <p:spPr>
          <a:xfrm>
            <a:off x="5901120" y="1099080"/>
            <a:ext cx="3097800" cy="2319840"/>
          </a:xfrm>
          <a:prstGeom prst="rect">
            <a:avLst/>
          </a:prstGeom>
          <a:ln w="0">
            <a:noFill/>
          </a:ln>
        </p:spPr>
      </p:pic>
      <p:sp>
        <p:nvSpPr>
          <p:cNvPr id="433" name=""/>
          <p:cNvSpPr txBox="1"/>
          <p:nvPr/>
        </p:nvSpPr>
        <p:spPr>
          <a:xfrm>
            <a:off x="3780000" y="180000"/>
            <a:ext cx="7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DK" sz="1800" spc="-1" strike="noStrike">
                <a:latin typeface="Arial"/>
              </a:rPr>
              <a:t>!</a:t>
            </a:r>
            <a:endParaRPr b="0" lang="en-D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316080" y="228600"/>
            <a:ext cx="11554200" cy="670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Techniques (Real)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985680" y="1373040"/>
            <a:ext cx="10218600" cy="4519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Challenges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Precision Time Protocol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Timestamp</a:t>
            </a:r>
            <a:endParaRPr b="0" lang="en-DK" sz="2000" spc="-1" strike="noStrike">
              <a:latin typeface="Arial"/>
            </a:endParaRPr>
          </a:p>
        </p:txBody>
      </p:sp>
      <p:pic>
        <p:nvPicPr>
          <p:cNvPr id="338" name="Billede 348" descr=""/>
          <p:cNvPicPr/>
          <p:nvPr/>
        </p:nvPicPr>
        <p:blipFill>
          <a:blip r:embed="rId1"/>
          <a:stretch/>
        </p:blipFill>
        <p:spPr>
          <a:xfrm>
            <a:off x="540000" y="3421080"/>
            <a:ext cx="6496920" cy="2338560"/>
          </a:xfrm>
          <a:prstGeom prst="rect">
            <a:avLst/>
          </a:prstGeom>
          <a:ln w="0">
            <a:noFill/>
          </a:ln>
        </p:spPr>
      </p:pic>
      <p:pic>
        <p:nvPicPr>
          <p:cNvPr id="339" name="Billede 349" descr=""/>
          <p:cNvPicPr/>
          <p:nvPr/>
        </p:nvPicPr>
        <p:blipFill>
          <a:blip r:embed="rId2"/>
          <a:stretch/>
        </p:blipFill>
        <p:spPr>
          <a:xfrm>
            <a:off x="7200000" y="609480"/>
            <a:ext cx="4404960" cy="2449080"/>
          </a:xfrm>
          <a:prstGeom prst="rect">
            <a:avLst/>
          </a:prstGeom>
          <a:ln w="0">
            <a:noFill/>
          </a:ln>
        </p:spPr>
      </p:pic>
      <p:pic>
        <p:nvPicPr>
          <p:cNvPr id="340" name="Billede 350" descr=""/>
          <p:cNvPicPr/>
          <p:nvPr/>
        </p:nvPicPr>
        <p:blipFill>
          <a:blip r:embed="rId3"/>
          <a:stretch/>
        </p:blipFill>
        <p:spPr>
          <a:xfrm>
            <a:off x="7200000" y="3240000"/>
            <a:ext cx="4203360" cy="287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Methods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330480" y="1867680"/>
            <a:ext cx="5108400" cy="4242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???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sp>
        <p:nvSpPr>
          <p:cNvPr id="436" name="AutoShape 1"/>
          <p:cNvSpPr/>
          <p:nvPr/>
        </p:nvSpPr>
        <p:spPr>
          <a:xfrm>
            <a:off x="5942160" y="327672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393120" y="129600"/>
            <a:ext cx="10968120" cy="625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Enabling Technologies</a:t>
            </a:r>
            <a:endParaRPr b="0" lang="en-DK" sz="4400" spc="-1" strike="noStrike">
              <a:latin typeface="Arial"/>
            </a:endParaRPr>
          </a:p>
        </p:txBody>
      </p:sp>
      <p:pic>
        <p:nvPicPr>
          <p:cNvPr id="438" name="" descr=""/>
          <p:cNvPicPr/>
          <p:nvPr/>
        </p:nvPicPr>
        <p:blipFill>
          <a:blip r:embed="rId1"/>
          <a:stretch/>
        </p:blipFill>
        <p:spPr>
          <a:xfrm>
            <a:off x="1018080" y="1762920"/>
            <a:ext cx="2760840" cy="1656000"/>
          </a:xfrm>
          <a:prstGeom prst="rect">
            <a:avLst/>
          </a:prstGeom>
          <a:ln w="0">
            <a:noFill/>
          </a:ln>
        </p:spPr>
      </p:pic>
      <p:pic>
        <p:nvPicPr>
          <p:cNvPr id="439" name="" descr=""/>
          <p:cNvPicPr/>
          <p:nvPr/>
        </p:nvPicPr>
        <p:blipFill>
          <a:blip r:embed="rId2"/>
          <a:stretch/>
        </p:blipFill>
        <p:spPr>
          <a:xfrm>
            <a:off x="4140000" y="1905840"/>
            <a:ext cx="3027600" cy="1513080"/>
          </a:xfrm>
          <a:prstGeom prst="rect">
            <a:avLst/>
          </a:prstGeom>
          <a:ln w="0">
            <a:noFill/>
          </a:ln>
        </p:spPr>
      </p:pic>
      <p:pic>
        <p:nvPicPr>
          <p:cNvPr id="440" name="" descr=""/>
          <p:cNvPicPr/>
          <p:nvPr/>
        </p:nvPicPr>
        <p:blipFill>
          <a:blip r:embed="rId3"/>
          <a:stretch/>
        </p:blipFill>
        <p:spPr>
          <a:xfrm>
            <a:off x="900000" y="3960000"/>
            <a:ext cx="3151440" cy="1446480"/>
          </a:xfrm>
          <a:prstGeom prst="rect">
            <a:avLst/>
          </a:prstGeom>
          <a:ln w="0">
            <a:noFill/>
          </a:ln>
        </p:spPr>
      </p:pic>
      <p:pic>
        <p:nvPicPr>
          <p:cNvPr id="441" name="" descr=""/>
          <p:cNvPicPr/>
          <p:nvPr/>
        </p:nvPicPr>
        <p:blipFill>
          <a:blip r:embed="rId4"/>
          <a:stretch/>
        </p:blipFill>
        <p:spPr>
          <a:xfrm>
            <a:off x="4500000" y="3780000"/>
            <a:ext cx="2541600" cy="1798920"/>
          </a:xfrm>
          <a:prstGeom prst="rect">
            <a:avLst/>
          </a:prstGeom>
          <a:ln w="0">
            <a:noFill/>
          </a:ln>
        </p:spPr>
      </p:pic>
      <p:sp>
        <p:nvSpPr>
          <p:cNvPr id="442" name=""/>
          <p:cNvSpPr/>
          <p:nvPr/>
        </p:nvSpPr>
        <p:spPr>
          <a:xfrm>
            <a:off x="900000" y="1620000"/>
            <a:ext cx="3058920" cy="197892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"/>
          <p:cNvSpPr/>
          <p:nvPr/>
        </p:nvSpPr>
        <p:spPr>
          <a:xfrm>
            <a:off x="6480000" y="3672000"/>
            <a:ext cx="600840" cy="100692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44" name="" descr=""/>
          <p:cNvPicPr/>
          <p:nvPr/>
        </p:nvPicPr>
        <p:blipFill>
          <a:blip r:embed="rId5"/>
          <a:stretch/>
        </p:blipFill>
        <p:spPr>
          <a:xfrm>
            <a:off x="7200000" y="1914480"/>
            <a:ext cx="2703600" cy="1684440"/>
          </a:xfrm>
          <a:prstGeom prst="rect">
            <a:avLst/>
          </a:prstGeom>
          <a:ln w="0">
            <a:noFill/>
          </a:ln>
        </p:spPr>
      </p:pic>
      <p:pic>
        <p:nvPicPr>
          <p:cNvPr id="445" name="" descr=""/>
          <p:cNvPicPr/>
          <p:nvPr/>
        </p:nvPicPr>
        <p:blipFill>
          <a:blip r:embed="rId6"/>
          <a:stretch/>
        </p:blipFill>
        <p:spPr>
          <a:xfrm>
            <a:off x="7380000" y="3960000"/>
            <a:ext cx="1585080" cy="400680"/>
          </a:xfrm>
          <a:prstGeom prst="rect">
            <a:avLst/>
          </a:prstGeom>
          <a:ln w="0">
            <a:noFill/>
          </a:ln>
        </p:spPr>
      </p:pic>
      <p:sp>
        <p:nvSpPr>
          <p:cNvPr id="446" name=""/>
          <p:cNvSpPr txBox="1"/>
          <p:nvPr/>
        </p:nvSpPr>
        <p:spPr>
          <a:xfrm>
            <a:off x="6660000" y="129600"/>
            <a:ext cx="7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DK" sz="1800" spc="-1" strike="noStrike">
                <a:latin typeface="Arial"/>
              </a:rPr>
              <a:t>!</a:t>
            </a:r>
            <a:endParaRPr b="0" lang="en-D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5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985680" y="2898000"/>
            <a:ext cx="10218600" cy="829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ffffff"/>
                </a:solidFill>
                <a:latin typeface="AU Passata Light"/>
                <a:ea typeface="DejaVu Sans"/>
              </a:rPr>
              <a:t>6. Context awareness using smart X (towards intelligent environments)</a:t>
            </a:r>
            <a:endParaRPr b="0" lang="en-DK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Context Aware System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330480" y="1867680"/>
            <a:ext cx="5108400" cy="4242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Situation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What, Where, When,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How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and Why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Sensor Fusion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sp>
        <p:nvSpPr>
          <p:cNvPr id="450" name="AutoShape 2"/>
          <p:cNvSpPr/>
          <p:nvPr/>
        </p:nvSpPr>
        <p:spPr>
          <a:xfrm>
            <a:off x="5942160" y="327672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1" name="Picture 6" descr="Smart DEI Model @BULLET Autonomy: Where computers act independent of... |  Download Scientific Diagram"/>
          <p:cNvPicPr/>
          <p:nvPr/>
        </p:nvPicPr>
        <p:blipFill>
          <a:blip r:embed="rId1"/>
          <a:stretch/>
        </p:blipFill>
        <p:spPr>
          <a:xfrm>
            <a:off x="3562200" y="3260880"/>
            <a:ext cx="3817800" cy="2859120"/>
          </a:xfrm>
          <a:prstGeom prst="rect">
            <a:avLst/>
          </a:prstGeom>
          <a:ln w="0">
            <a:noFill/>
          </a:ln>
        </p:spPr>
      </p:pic>
      <p:pic>
        <p:nvPicPr>
          <p:cNvPr id="452" name="" descr=""/>
          <p:cNvPicPr/>
          <p:nvPr/>
        </p:nvPicPr>
        <p:blipFill>
          <a:blip r:embed="rId2"/>
          <a:stretch/>
        </p:blipFill>
        <p:spPr>
          <a:xfrm>
            <a:off x="8069400" y="3960000"/>
            <a:ext cx="3090240" cy="213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Challenges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330480" y="1867680"/>
            <a:ext cx="5108400" cy="4242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User Context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Environment Context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Privacy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Accuracy vs. Cost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sp>
        <p:nvSpPr>
          <p:cNvPr id="455" name="AutoShape 4"/>
          <p:cNvSpPr/>
          <p:nvPr/>
        </p:nvSpPr>
        <p:spPr>
          <a:xfrm>
            <a:off x="5942160" y="327672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Lifecycle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57" name="AutoShape 3"/>
          <p:cNvSpPr/>
          <p:nvPr/>
        </p:nvSpPr>
        <p:spPr>
          <a:xfrm>
            <a:off x="8102880" y="277920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8" name="" descr=""/>
          <p:cNvPicPr/>
          <p:nvPr/>
        </p:nvPicPr>
        <p:blipFill>
          <a:blip r:embed="rId1"/>
          <a:stretch/>
        </p:blipFill>
        <p:spPr>
          <a:xfrm>
            <a:off x="4415040" y="2018520"/>
            <a:ext cx="2698920" cy="2522880"/>
          </a:xfrm>
          <a:prstGeom prst="rect">
            <a:avLst/>
          </a:prstGeom>
          <a:ln w="0">
            <a:noFill/>
          </a:ln>
        </p:spPr>
      </p:pic>
      <p:sp>
        <p:nvSpPr>
          <p:cNvPr id="459" name=""/>
          <p:cNvSpPr/>
          <p:nvPr/>
        </p:nvSpPr>
        <p:spPr>
          <a:xfrm>
            <a:off x="5040720" y="1662480"/>
            <a:ext cx="161892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Sources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460" name=""/>
          <p:cNvSpPr/>
          <p:nvPr/>
        </p:nvSpPr>
        <p:spPr>
          <a:xfrm>
            <a:off x="7115040" y="3102480"/>
            <a:ext cx="170460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KB/KBG - Ontology Based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461" name=""/>
          <p:cNvSpPr/>
          <p:nvPr/>
        </p:nvSpPr>
        <p:spPr>
          <a:xfrm>
            <a:off x="5220720" y="4542480"/>
            <a:ext cx="19789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Ontology Based → Adaption (passive/active)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>
            <a:off x="3060720" y="2742480"/>
            <a:ext cx="1618920" cy="7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Management - Querying</a:t>
            </a:r>
            <a:endParaRPr b="0" lang="en-D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Example</a:t>
            </a:r>
            <a:endParaRPr b="0" lang="en-DK" sz="4800" spc="-1" strike="noStrike">
              <a:latin typeface="Arial"/>
            </a:endParaRPr>
          </a:p>
        </p:txBody>
      </p:sp>
      <p:pic>
        <p:nvPicPr>
          <p:cNvPr id="464" name="" descr=""/>
          <p:cNvPicPr/>
          <p:nvPr/>
        </p:nvPicPr>
        <p:blipFill>
          <a:blip r:embed="rId1"/>
          <a:stretch/>
        </p:blipFill>
        <p:spPr>
          <a:xfrm>
            <a:off x="5580000" y="3961080"/>
            <a:ext cx="1884600" cy="1617840"/>
          </a:xfrm>
          <a:prstGeom prst="rect">
            <a:avLst/>
          </a:prstGeom>
          <a:ln w="0">
            <a:noFill/>
          </a:ln>
        </p:spPr>
      </p:pic>
      <p:sp>
        <p:nvSpPr>
          <p:cNvPr id="465" name=""/>
          <p:cNvSpPr/>
          <p:nvPr/>
        </p:nvSpPr>
        <p:spPr>
          <a:xfrm>
            <a:off x="5760000" y="1620000"/>
            <a:ext cx="1618920" cy="718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Fact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466" name=""/>
          <p:cNvSpPr/>
          <p:nvPr/>
        </p:nvSpPr>
        <p:spPr>
          <a:xfrm>
            <a:off x="5760000" y="2880000"/>
            <a:ext cx="1618920" cy="718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Relation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>
            <a:off x="7560000" y="2880000"/>
            <a:ext cx="1618920" cy="718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Object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468" name=""/>
          <p:cNvSpPr/>
          <p:nvPr/>
        </p:nvSpPr>
        <p:spPr>
          <a:xfrm>
            <a:off x="3960000" y="2880000"/>
            <a:ext cx="1618920" cy="718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D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Smart X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330480" y="1867680"/>
            <a:ext cx="5108400" cy="4242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Combination → Intelligent Environment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sp>
        <p:nvSpPr>
          <p:cNvPr id="471" name="AutoShape 5"/>
          <p:cNvSpPr/>
          <p:nvPr/>
        </p:nvSpPr>
        <p:spPr>
          <a:xfrm>
            <a:off x="5942160" y="327672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2" name="Picture 5" descr=""/>
          <p:cNvPicPr/>
          <p:nvPr/>
        </p:nvPicPr>
        <p:blipFill>
          <a:blip r:embed="rId1"/>
          <a:stretch/>
        </p:blipFill>
        <p:spPr>
          <a:xfrm>
            <a:off x="1240560" y="3420000"/>
            <a:ext cx="4198320" cy="2545200"/>
          </a:xfrm>
          <a:prstGeom prst="rect">
            <a:avLst/>
          </a:prstGeom>
          <a:ln w="0">
            <a:noFill/>
          </a:ln>
        </p:spPr>
      </p:pic>
      <p:pic>
        <p:nvPicPr>
          <p:cNvPr id="473" name="Picture 7" descr="Smart DEI Model @BULLET Autonomy: Where computers act independent of... |  Download Scientific Diagram"/>
          <p:cNvPicPr/>
          <p:nvPr/>
        </p:nvPicPr>
        <p:blipFill>
          <a:blip r:embed="rId2"/>
          <a:stretch/>
        </p:blipFill>
        <p:spPr>
          <a:xfrm>
            <a:off x="5580000" y="500400"/>
            <a:ext cx="4859640" cy="363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Intelligent Env. Example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/>
          </p:nvPr>
        </p:nvSpPr>
        <p:spPr>
          <a:xfrm>
            <a:off x="330480" y="1867680"/>
            <a:ext cx="5108400" cy="4242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Distributed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Zero Conf.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sp>
        <p:nvSpPr>
          <p:cNvPr id="476" name="AutoShape 7"/>
          <p:cNvSpPr/>
          <p:nvPr/>
        </p:nvSpPr>
        <p:spPr>
          <a:xfrm>
            <a:off x="5942160" y="327672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7" name="Picture 8" descr=""/>
          <p:cNvPicPr/>
          <p:nvPr/>
        </p:nvPicPr>
        <p:blipFill>
          <a:blip r:embed="rId1"/>
          <a:stretch/>
        </p:blipFill>
        <p:spPr>
          <a:xfrm>
            <a:off x="5105160" y="1994760"/>
            <a:ext cx="5874480" cy="322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316080" y="228600"/>
            <a:ext cx="11554200" cy="75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Techniques (Logical)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985680" y="1373040"/>
            <a:ext cx="10218600" cy="4519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Challenges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Lamport time-stamps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Vector Clocks</a:t>
            </a:r>
            <a:endParaRPr b="0" lang="en-DK" sz="2000" spc="-1" strike="noStrike">
              <a:latin typeface="Arial"/>
            </a:endParaRPr>
          </a:p>
        </p:txBody>
      </p:sp>
      <p:pic>
        <p:nvPicPr>
          <p:cNvPr id="343" name="Billede 353" descr=""/>
          <p:cNvPicPr/>
          <p:nvPr/>
        </p:nvPicPr>
        <p:blipFill>
          <a:blip r:embed="rId1"/>
          <a:stretch/>
        </p:blipFill>
        <p:spPr>
          <a:xfrm>
            <a:off x="5220000" y="1080000"/>
            <a:ext cx="2360520" cy="274320"/>
          </a:xfrm>
          <a:prstGeom prst="rect">
            <a:avLst/>
          </a:prstGeom>
          <a:ln w="0">
            <a:noFill/>
          </a:ln>
        </p:spPr>
      </p:pic>
      <p:pic>
        <p:nvPicPr>
          <p:cNvPr id="344" name="Billede 354" descr=""/>
          <p:cNvPicPr/>
          <p:nvPr/>
        </p:nvPicPr>
        <p:blipFill>
          <a:blip r:embed="rId2"/>
          <a:stretch/>
        </p:blipFill>
        <p:spPr>
          <a:xfrm>
            <a:off x="5155200" y="1467000"/>
            <a:ext cx="3303360" cy="331560"/>
          </a:xfrm>
          <a:prstGeom prst="rect">
            <a:avLst/>
          </a:prstGeom>
          <a:ln w="0">
            <a:noFill/>
          </a:ln>
        </p:spPr>
      </p:pic>
      <p:pic>
        <p:nvPicPr>
          <p:cNvPr id="345" name="Billede 355" descr=""/>
          <p:cNvPicPr/>
          <p:nvPr/>
        </p:nvPicPr>
        <p:blipFill>
          <a:blip r:embed="rId3"/>
          <a:stretch/>
        </p:blipFill>
        <p:spPr>
          <a:xfrm>
            <a:off x="5220000" y="1922400"/>
            <a:ext cx="2322360" cy="236160"/>
          </a:xfrm>
          <a:prstGeom prst="rect">
            <a:avLst/>
          </a:prstGeom>
          <a:ln w="0">
            <a:noFill/>
          </a:ln>
        </p:spPr>
      </p:pic>
      <p:pic>
        <p:nvPicPr>
          <p:cNvPr id="346" name="Billede 356" descr=""/>
          <p:cNvPicPr/>
          <p:nvPr/>
        </p:nvPicPr>
        <p:blipFill>
          <a:blip r:embed="rId4"/>
          <a:stretch/>
        </p:blipFill>
        <p:spPr>
          <a:xfrm>
            <a:off x="720000" y="3060000"/>
            <a:ext cx="4044600" cy="2644200"/>
          </a:xfrm>
          <a:prstGeom prst="rect">
            <a:avLst/>
          </a:prstGeom>
          <a:ln w="0">
            <a:noFill/>
          </a:ln>
        </p:spPr>
      </p:pic>
      <p:pic>
        <p:nvPicPr>
          <p:cNvPr id="347" name="Billede 357" descr=""/>
          <p:cNvPicPr/>
          <p:nvPr/>
        </p:nvPicPr>
        <p:blipFill>
          <a:blip r:embed="rId5"/>
          <a:stretch/>
        </p:blipFill>
        <p:spPr>
          <a:xfrm>
            <a:off x="5220000" y="2880000"/>
            <a:ext cx="5203080" cy="2832480"/>
          </a:xfrm>
          <a:prstGeom prst="rect">
            <a:avLst/>
          </a:prstGeom>
          <a:ln w="0">
            <a:noFill/>
          </a:ln>
        </p:spPr>
      </p:pic>
      <p:pic>
        <p:nvPicPr>
          <p:cNvPr id="348" name="Billede 358" descr=""/>
          <p:cNvPicPr/>
          <p:nvPr/>
        </p:nvPicPr>
        <p:blipFill>
          <a:blip r:embed="rId6"/>
          <a:stretch/>
        </p:blipFill>
        <p:spPr>
          <a:xfrm>
            <a:off x="5220000" y="2340000"/>
            <a:ext cx="6427440" cy="34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316080" y="228600"/>
            <a:ext cx="11554200" cy="75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Perspectivation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985680" y="1373040"/>
            <a:ext cx="10218600" cy="4519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RAFT</a:t>
            </a:r>
            <a:endParaRPr b="0" lang="en-DK" sz="2000" spc="-1" strike="noStrike">
              <a:latin typeface="Arial"/>
            </a:endParaRPr>
          </a:p>
        </p:txBody>
      </p:sp>
      <p:pic>
        <p:nvPicPr>
          <p:cNvPr id="351" name="Billede 361" descr=""/>
          <p:cNvPicPr/>
          <p:nvPr/>
        </p:nvPicPr>
        <p:blipFill>
          <a:blip r:embed="rId1"/>
          <a:stretch/>
        </p:blipFill>
        <p:spPr>
          <a:xfrm>
            <a:off x="3909960" y="1621080"/>
            <a:ext cx="7789680" cy="2179440"/>
          </a:xfrm>
          <a:prstGeom prst="rect">
            <a:avLst/>
          </a:prstGeom>
          <a:ln w="0">
            <a:noFill/>
          </a:ln>
        </p:spPr>
      </p:pic>
      <p:pic>
        <p:nvPicPr>
          <p:cNvPr id="352" name="Billede 362" descr=""/>
          <p:cNvPicPr/>
          <p:nvPr/>
        </p:nvPicPr>
        <p:blipFill>
          <a:blip r:embed="rId2"/>
          <a:stretch/>
        </p:blipFill>
        <p:spPr>
          <a:xfrm>
            <a:off x="3960000" y="3960000"/>
            <a:ext cx="4521240" cy="217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5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985680" y="2898000"/>
            <a:ext cx="10218960" cy="829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ffffff"/>
                </a:solidFill>
                <a:latin typeface="AU Passata Light"/>
              </a:rPr>
              <a:t>2. Leader Election and Consistency</a:t>
            </a:r>
            <a:endParaRPr b="0" lang="en-DK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Motivation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600" cy="393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Leader Election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Data &amp; Div./Conq.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Consistency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Replication → Troubles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56" name="Billede 366" descr=""/>
          <p:cNvPicPr/>
          <p:nvPr/>
        </p:nvPicPr>
        <p:blipFill>
          <a:blip r:embed="rId1"/>
          <a:stretch/>
        </p:blipFill>
        <p:spPr>
          <a:xfrm>
            <a:off x="4901040" y="1080000"/>
            <a:ext cx="5537520" cy="2878560"/>
          </a:xfrm>
          <a:prstGeom prst="rect">
            <a:avLst/>
          </a:prstGeom>
          <a:ln w="0">
            <a:noFill/>
          </a:ln>
        </p:spPr>
      </p:pic>
      <p:pic>
        <p:nvPicPr>
          <p:cNvPr id="357" name="Billede 367" descr=""/>
          <p:cNvPicPr/>
          <p:nvPr/>
        </p:nvPicPr>
        <p:blipFill>
          <a:blip r:embed="rId2"/>
          <a:stretch/>
        </p:blipFill>
        <p:spPr>
          <a:xfrm>
            <a:off x="5040000" y="3780000"/>
            <a:ext cx="3890160" cy="233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Leader Election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600" cy="393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Prerequisites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When?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Approach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Technique Comparison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5280" cy="56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Techniques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600" cy="393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Bully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Ring-based: Chang and Roberts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62" name="Billede 372" descr=""/>
          <p:cNvPicPr/>
          <p:nvPr/>
        </p:nvPicPr>
        <p:blipFill>
          <a:blip r:embed="rId1"/>
          <a:stretch/>
        </p:blipFill>
        <p:spPr>
          <a:xfrm>
            <a:off x="6120000" y="3960000"/>
            <a:ext cx="4636800" cy="2046240"/>
          </a:xfrm>
          <a:prstGeom prst="rect">
            <a:avLst/>
          </a:prstGeom>
          <a:ln w="0">
            <a:noFill/>
          </a:ln>
        </p:spPr>
      </p:pic>
      <p:pic>
        <p:nvPicPr>
          <p:cNvPr id="363" name="Billede 373" descr=""/>
          <p:cNvPicPr/>
          <p:nvPr/>
        </p:nvPicPr>
        <p:blipFill>
          <a:blip r:embed="rId2"/>
          <a:stretch/>
        </p:blipFill>
        <p:spPr>
          <a:xfrm>
            <a:off x="5860800" y="1006560"/>
            <a:ext cx="5343480" cy="259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LibreOffice/7.2.7.2$Linux_X86_64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Morten Lyng Rosenquist (Delegate)</dc:creator>
  <dc:description/>
  <dc:language>en-DK</dc:language>
  <cp:lastModifiedBy/>
  <dcterms:modified xsi:type="dcterms:W3CDTF">2022-05-31T20:29:41Z</dcterms:modified>
  <cp:revision>20</cp:revision>
  <dc:subject/>
  <dc:title>DIPS PRÆSENTATION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auoffice</vt:lpwstr>
  </property>
  <property fmtid="{D5CDD505-2E9C-101B-9397-08002B2CF9AE}" pid="3" name="Notes">
    <vt:r8>4</vt:r8>
  </property>
  <property fmtid="{D5CDD505-2E9C-101B-9397-08002B2CF9AE}" pid="4" name="OfficeID">
    <vt:lpwstr/>
  </property>
  <property fmtid="{D5CDD505-2E9C-101B-9397-08002B2CF9AE}" pid="5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6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7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8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9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0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1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2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3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4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15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16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17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18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19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0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1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2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3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4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5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26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27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28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29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0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1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2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3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4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5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6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37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38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39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40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1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2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3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4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5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6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7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48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49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0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51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2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3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4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5" name="PluginDependencies_54">
    <vt:lpwstr>74568773657":[]}</vt:lpwstr>
  </property>
  <property fmtid="{D5CDD505-2E9C-101B-9397-08002B2CF9AE}" pid="56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57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58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59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60" name="PresentationFormat">
    <vt:lpwstr>Custom</vt:lpwstr>
  </property>
  <property fmtid="{D5CDD505-2E9C-101B-9397-08002B2CF9AE}" pid="61" name="Slides">
    <vt:r8>32</vt:r8>
  </property>
  <property fmtid="{D5CDD505-2E9C-101B-9397-08002B2CF9AE}" pid="62" name="TemplafyTimeStamp">
    <vt:lpwstr>2017-02-24T14:35:30.3621506Z</vt:lpwstr>
  </property>
  <property fmtid="{D5CDD505-2E9C-101B-9397-08002B2CF9AE}" pid="63" name="TemplateId">
    <vt:lpwstr>636196524199658508</vt:lpwstr>
  </property>
  <property fmtid="{D5CDD505-2E9C-101B-9397-08002B2CF9AE}" pid="64" name="UserProfileId">
    <vt:lpwstr>637895053028927936</vt:lpwstr>
  </property>
  <property fmtid="{D5CDD505-2E9C-101B-9397-08002B2CF9AE}" pid="65" name="colorthemechange">
    <vt:lpwstr>True</vt:lpwstr>
  </property>
</Properties>
</file>