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89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8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6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956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6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7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16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65C239-D68D-4712-9D53-30B65FDDB87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E11E1F-6E23-47A0-B902-9F2FD19A99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0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E749-B6C2-4FDB-98B8-917F059B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58886"/>
            <a:ext cx="8361229" cy="1483114"/>
          </a:xfrm>
        </p:spPr>
        <p:txBody>
          <a:bodyPr/>
          <a:lstStyle/>
          <a:p>
            <a:r>
              <a:rPr lang="zh-CN" altLang="en-US" dirty="0"/>
              <a:t>资料同化入门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1BB7D-8372-4C8A-9F56-5BF4E777E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陈妍</a:t>
            </a:r>
            <a:endParaRPr lang="en-US" altLang="zh-CN" dirty="0"/>
          </a:p>
          <a:p>
            <a:r>
              <a:rPr lang="en-US" altLang="zh-CN" dirty="0"/>
              <a:t>2019.03.09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96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43380-349E-4526-8C63-F768C86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从一个简单的预报系统说起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88442-CAE7-4336-ADA1-2031B7B6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什么是资料同化？</a:t>
            </a:r>
            <a:endParaRPr lang="en-US" altLang="zh-CN" sz="3600" dirty="0"/>
          </a:p>
          <a:p>
            <a:r>
              <a:rPr lang="zh-CN" altLang="en-US" sz="3600" dirty="0"/>
              <a:t>资料同化能干什么？</a:t>
            </a:r>
          </a:p>
        </p:txBody>
      </p:sp>
    </p:spTree>
    <p:extLst>
      <p:ext uri="{BB962C8B-B14F-4D97-AF65-F5344CB8AC3E}">
        <p14:creationId xmlns:p14="http://schemas.microsoft.com/office/powerpoint/2010/main" val="425861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A0F4-87EA-4833-9800-3DB1B7A6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236B3-88A3-4680-82E4-04E87E23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38996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3BAD-B4DC-4E5C-9F70-5458CC7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9593"/>
            <a:ext cx="9601200" cy="933994"/>
          </a:xfrm>
        </p:spPr>
        <p:txBody>
          <a:bodyPr/>
          <a:lstStyle/>
          <a:p>
            <a:r>
              <a:rPr lang="zh-CN" altLang="en-US" dirty="0"/>
              <a:t>推荐资料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3DB6183-6BEC-4F63-8D58-A4C40524E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677980"/>
              </p:ext>
            </p:extLst>
          </p:nvPr>
        </p:nvGraphicFramePr>
        <p:xfrm>
          <a:off x="1436914" y="992956"/>
          <a:ext cx="9601200" cy="5368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38248048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79282425"/>
                    </a:ext>
                  </a:extLst>
                </a:gridCol>
              </a:tblGrid>
              <a:tr h="434492">
                <a:tc>
                  <a:txBody>
                    <a:bodyPr/>
                    <a:lstStyle/>
                    <a:p>
                      <a:r>
                        <a:rPr lang="en-US" altLang="zh-CN" dirty="0"/>
                        <a:t>Books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8305"/>
                  </a:ext>
                </a:extLst>
              </a:tr>
              <a:tr h="749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Introduction to Data Assimilation</a:t>
                      </a:r>
                      <a:r>
                        <a:rPr lang="en-US" altLang="zh-CN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/>
                        <a:t>简短；分析方法理论快速入门：变分、集合、粒子方法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57578"/>
                  </a:ext>
                </a:extLst>
              </a:tr>
              <a:tr h="74994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Data Assimilation</a:t>
                      </a:r>
                    </a:p>
                    <a:p>
                      <a:r>
                        <a:rPr lang="en-US" altLang="zh-CN" b="1" dirty="0"/>
                        <a:t>    -- A Mathematical Introduction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随机过程的角度：滤波问题、光滑问题，需要概率基础；附有代码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3757"/>
                  </a:ext>
                </a:extLst>
              </a:tr>
              <a:tr h="749945"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Assimilation for the Geosciences</a:t>
                      </a:r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非常详尽，包含基础知识，适合作为工具书；变分、集合方法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98558"/>
                  </a:ext>
                </a:extLst>
              </a:tr>
              <a:tr h="74994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Data Assimilation:</a:t>
                      </a:r>
                    </a:p>
                    <a:p>
                      <a:r>
                        <a:rPr lang="en-US" altLang="zh-CN" b="1" dirty="0"/>
                        <a:t>    make sense of observations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理论与应用；多作者，连贯性不好；内容比较广泛，适合进阶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32805"/>
                  </a:ext>
                </a:extLst>
              </a:tr>
              <a:tr h="74994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Data Assimilation</a:t>
                      </a:r>
                      <a:r>
                        <a:rPr lang="zh-CN" altLang="en-US" b="1" dirty="0"/>
                        <a:t>：</a:t>
                      </a:r>
                      <a:endParaRPr lang="en-US" altLang="zh-CN" b="1" dirty="0"/>
                    </a:p>
                    <a:p>
                      <a:r>
                        <a:rPr lang="en-US" altLang="zh-CN" b="1" dirty="0"/>
                        <a:t>    The Ensemble Kalman Filter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EnKF</a:t>
                      </a:r>
                      <a:r>
                        <a:rPr lang="zh-CN" altLang="en-US" b="0" dirty="0"/>
                        <a:t>：从理论到应用；也有小部分篇幅介绍变分，并对比两种方法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40413"/>
                  </a:ext>
                </a:extLst>
              </a:tr>
              <a:tr h="74994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Dynamic data assimilation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不同模式的角度：随机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确定模式、静态、动力模式；变分、集合方法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27417"/>
                  </a:ext>
                </a:extLst>
              </a:tr>
              <a:tr h="43449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nonlinear data assimilation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粒子滤波方法理论入门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D59B69A-C4A8-4F7C-9714-D3FC9BA62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11096"/>
              </p:ext>
            </p:extLst>
          </p:nvPr>
        </p:nvGraphicFramePr>
        <p:xfrm>
          <a:off x="1698172" y="431074"/>
          <a:ext cx="9601200" cy="596972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68159326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154195147"/>
                    </a:ext>
                  </a:extLst>
                </a:gridCol>
              </a:tblGrid>
              <a:tr h="408973">
                <a:tc>
                  <a:txBody>
                    <a:bodyPr/>
                    <a:lstStyle/>
                    <a:p>
                      <a:r>
                        <a:rPr lang="en-US" altLang="zh-CN" dirty="0"/>
                        <a:t>Slices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70613"/>
                  </a:ext>
                </a:extLst>
              </a:tr>
              <a:tr h="100842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TC_lecture_1</a:t>
                      </a:r>
                    </a:p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TC_lecture_2</a:t>
                      </a:r>
                    </a:p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TC_lecture_3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ECMWF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，适合入门；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变分、集合方法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17072"/>
                  </a:ext>
                </a:extLst>
              </a:tr>
              <a:tr h="70589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JLA_Nanjing_2017_da_intro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南京培训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，适合入门；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变分、集合、粒子方法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39697"/>
                  </a:ext>
                </a:extLst>
              </a:tr>
              <a:tr h="6714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Training_course_2015_TLAD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ECMWF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，切线性和伴随模式，适合入门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7754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Weak4DVar2015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ECMWF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，弱约束</a:t>
                      </a:r>
                      <a:r>
                        <a:rPr lang="en-US" altLang="zh-CN" dirty="0"/>
                        <a:t>4DVar</a:t>
                      </a:r>
                      <a:r>
                        <a:rPr lang="zh-CN" altLang="en-US" dirty="0"/>
                        <a:t>，适合入门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49975"/>
                  </a:ext>
                </a:extLst>
              </a:tr>
              <a:tr h="70589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ParticleFilters-DAcourse-Nanjing2017-1</a:t>
                      </a:r>
                    </a:p>
                    <a:p>
                      <a:r>
                        <a:rPr lang="en-US" altLang="zh-CN" b="1" dirty="0"/>
                        <a:t>ParticleFilters-DAcourse-Nanjing2017-2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南京培训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；适合入门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粒子滤波方法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34352"/>
                  </a:ext>
                </a:extLst>
              </a:tr>
              <a:tr h="705899">
                <a:tc>
                  <a:txBody>
                    <a:bodyPr/>
                    <a:lstStyle/>
                    <a:p>
                      <a:r>
                        <a:rPr lang="it-IT" altLang="zh-CN" b="1" dirty="0"/>
                        <a:t>LI_DA_TC_2015_Observations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ECMWF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，真实观测的同化，适合了解和进阶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51508"/>
                  </a:ext>
                </a:extLst>
              </a:tr>
              <a:tr h="40897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BGErr_lecture_2014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ECMWF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的构造，适合了解和进阶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75663"/>
                  </a:ext>
                </a:extLst>
              </a:tr>
              <a:tr h="70589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DK_VariationalDa_01</a:t>
                      </a:r>
                    </a:p>
                    <a:p>
                      <a:r>
                        <a:rPr lang="en-US" altLang="zh-CN" b="1" dirty="0"/>
                        <a:t>DK_VariationalDa_02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南京培训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；适合进阶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变分方法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2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D4A8CCF-F999-4487-98EB-51002A85C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38543"/>
              </p:ext>
            </p:extLst>
          </p:nvPr>
        </p:nvGraphicFramePr>
        <p:xfrm>
          <a:off x="1295400" y="940389"/>
          <a:ext cx="9601199" cy="35140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90103">
                  <a:extLst>
                    <a:ext uri="{9D8B030D-6E8A-4147-A177-3AD203B41FA5}">
                      <a16:colId xmlns:a16="http://schemas.microsoft.com/office/drawing/2014/main" val="574006005"/>
                    </a:ext>
                  </a:extLst>
                </a:gridCol>
                <a:gridCol w="3081057">
                  <a:extLst>
                    <a:ext uri="{9D8B030D-6E8A-4147-A177-3AD203B41FA5}">
                      <a16:colId xmlns:a16="http://schemas.microsoft.com/office/drawing/2014/main" val="4229819235"/>
                    </a:ext>
                  </a:extLst>
                </a:gridCol>
                <a:gridCol w="4130039">
                  <a:extLst>
                    <a:ext uri="{9D8B030D-6E8A-4147-A177-3AD203B41FA5}">
                      <a16:colId xmlns:a16="http://schemas.microsoft.com/office/drawing/2014/main" val="1503430870"/>
                    </a:ext>
                  </a:extLst>
                </a:gridCol>
              </a:tblGrid>
              <a:tr h="488831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60914"/>
                  </a:ext>
                </a:extLst>
              </a:tr>
              <a:tr h="1205337">
                <a:tc>
                  <a:txBody>
                    <a:bodyPr/>
                    <a:lstStyle/>
                    <a:p>
                      <a:r>
                        <a:rPr lang="en-US" altLang="zh-CN" dirty="0"/>
                        <a:t>DART_LAB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用以说明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集合资料同化的思想。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有详细的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说明，使用简单，推荐作为学习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EnKF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的入门。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6479"/>
                  </a:ext>
                </a:extLst>
              </a:tr>
              <a:tr h="181987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lorenz</a:t>
                      </a:r>
                      <a:r>
                        <a:rPr lang="en-US" altLang="zh-CN" dirty="0"/>
                        <a:t>-da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Anaconda (Python 2.7)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需要安装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Netcdf4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代码包括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Lorenz96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Lorenz63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模式；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3Dvar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4Dvar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EnKF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EnSRF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EAKF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(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varDA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ensDA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ensDA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2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88081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325</TotalTime>
  <Words>392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Franklin Gothic Book</vt:lpstr>
      <vt:lpstr>剪切</vt:lpstr>
      <vt:lpstr>资料同化入门</vt:lpstr>
      <vt:lpstr>从一个简单的预报系统说起</vt:lpstr>
      <vt:lpstr>怎样学习？</vt:lpstr>
      <vt:lpstr>推荐资料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资料同化入门</dc:title>
  <dc:creator>Chen</dc:creator>
  <cp:lastModifiedBy>Chen</cp:lastModifiedBy>
  <cp:revision>46</cp:revision>
  <dcterms:created xsi:type="dcterms:W3CDTF">2019-03-04T06:46:16Z</dcterms:created>
  <dcterms:modified xsi:type="dcterms:W3CDTF">2019-03-04T12:11:28Z</dcterms:modified>
</cp:coreProperties>
</file>