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77F5-1F3A-429D-B10B-D90821BF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28CAB3-B528-446D-B906-726845AE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62832-3E75-42DA-B927-CFF3EFEC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51FD2-84D6-4E2D-ABCF-C4AB0BDA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5557A-78EF-48E3-9397-E04B418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7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E9307-D167-4858-BA40-D0AD1464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ED3E0-C068-46C9-B978-1C9DA69A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89A75-6CDB-4E2D-A951-B2F59724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9143C-D47D-4BDB-A550-D20CA52B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A162C-2073-4030-87CC-DDF84EC8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3AE31F-5E7C-4A81-8CD2-5DBF049C6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947B88-F3E3-4E20-98BC-E0BDDF19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0D5E8-707D-4E0B-B258-2DA9508F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89211-960F-4F54-8DD6-D2F1E920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018D-F335-48C6-9F74-8F7D6A00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712B0-AD1A-4304-AC13-9ABED40F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3AD9D-37F2-49F2-8BEE-9851E2A3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074C4-1ED2-48E0-9CA0-71D0B3F2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39543-C56C-4B6B-A1B8-EDF246BD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FAEB4-89B5-4F3A-9C54-BABB91F2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7DAF8-4EC4-441F-9BAE-398FBFB9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CA174-51EB-4BEB-816B-DE1DB75E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B8163-4EEF-40BC-BC8C-C7FB4DC1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3A02C-E7C6-455A-B3AF-0127E3F1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02F28-1779-4425-B0A4-30B02C17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B1C2-6850-4DA0-BA08-1A0FB241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D2E18-E5B6-4C31-9E4A-51E3CE030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6C72F-D0BF-4362-9E8C-FFFA537B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686C2-6212-4C78-9945-FC4F4E7F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7E1CD-C736-4862-8FE4-1252D087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7918C-239D-4BE0-9498-1A9783A2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F681D-B415-42FD-9517-95BB8BA8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7E6F3-1C6B-4CDA-9DFE-A8C81C06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C910B-D3C9-4AA2-A32F-A7E0C0F41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26731-F16F-4B9C-A987-74C7BA289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97382C-16A5-4C94-BA1D-AC45247E7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F64C3D-8A7C-45C1-A512-65B0A02D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177B7E-ABD1-4FDE-8CF8-28258E73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4BF92-A616-4450-A569-34A31EFA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0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DE69-3988-4292-952D-4534E48F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5972F8-688F-4F82-9576-9F53ECE6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EBED5-9B26-4D2C-9BC3-F4496BB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9157FA-96E6-48DF-9799-05D4A9A1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3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884979-8772-4A55-B8FF-A9B8EB73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616B5-224F-4E05-845B-9788C453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45E45-A4A9-443F-8BE2-08B23071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2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C894-B6F4-4671-BD8C-AE868ABD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C651C-D9F7-41CF-AD77-9D021C9C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EE3D3-13A4-4A42-80B7-BD033EC7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49C75-AA6F-4E38-B87B-98E2D5D3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DBFEE-BC9A-49BA-B66C-3DF80B61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1E637-AB20-4F81-9AB8-228A8E2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FF168-E85F-4A5C-88F2-E49630C0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9EEC3D-1DFF-4DF9-ABCE-810E71D9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70920-C914-411A-9931-79628CB55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9D1BB-6B8E-495E-BD37-F5E3E71E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27819-1986-4586-A585-2F2A756F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D2A65-B798-4308-B26A-B497FDB9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3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B51E9D-FE9E-451E-9FC2-B57C20D4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EA10C-3411-4FD7-B4BC-49162027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DDDD7-C1B2-4B27-BE80-A4930981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9B8F-4169-4570-B862-DC46192FCADF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2252B-9C33-4B72-A3DC-5421F49F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D588F-9CF7-4821-8F3C-615EAC48E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8510-D812-4C5D-BE22-AA2D8C55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26DE-90EC-4CAA-A752-C86618149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Understanding of 3D-Var</a:t>
            </a:r>
            <a:br>
              <a:rPr lang="en-US" altLang="zh-CN" dirty="0"/>
            </a:br>
            <a:r>
              <a:rPr lang="en-US" altLang="zh-CN" dirty="0"/>
              <a:t>And Cloud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6F77CC-C777-48CC-B340-F2BEC3B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57175"/>
            <a:ext cx="9029700" cy="1847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C87FBE-12FC-4DFC-8F11-BB7E9C13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519362"/>
            <a:ext cx="9448800" cy="102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C7C34C-4B04-4DC4-A400-7A596F53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105025"/>
            <a:ext cx="2914650" cy="52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253994-F5B5-4D1D-A44A-E8AF4AE45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637" y="3372087"/>
            <a:ext cx="7258050" cy="704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D0C843-86FB-4339-9330-80D4B0EC8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37" y="4024012"/>
            <a:ext cx="1762125" cy="381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508A6B-4083-47CF-9678-AD3BFBEFA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124" y="3952875"/>
            <a:ext cx="4314825" cy="600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2DE975-E13D-4BD0-8752-B9C77BF2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212" y="4533000"/>
            <a:ext cx="7610475" cy="542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90D786-9629-434B-B95E-6180353604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3350" y="5176236"/>
            <a:ext cx="7962900" cy="124777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3B7C3995-5CD7-4861-B6F9-33BFB07EC4CB}"/>
              </a:ext>
            </a:extLst>
          </p:cNvPr>
          <p:cNvSpPr/>
          <p:nvPr/>
        </p:nvSpPr>
        <p:spPr>
          <a:xfrm>
            <a:off x="7667625" y="5961560"/>
            <a:ext cx="714375" cy="220165"/>
          </a:xfrm>
          <a:prstGeom prst="rightArrow">
            <a:avLst>
              <a:gd name="adj1" fmla="val 662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085279-225C-495A-AEAF-D9131F3A99CA}"/>
              </a:ext>
            </a:extLst>
          </p:cNvPr>
          <p:cNvSpPr txBox="1"/>
          <p:nvPr/>
        </p:nvSpPr>
        <p:spPr>
          <a:xfrm>
            <a:off x="8382000" y="5876197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Same as the Optimal Interpolation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691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2788B-13FA-4DE0-A892-0ECEF8F2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to minimize the cost function: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E92A1-88DA-404A-A7F8-D0A15154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r>
              <a:rPr lang="en-US" altLang="zh-CN" dirty="0"/>
              <a:t>Steepest descent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3A382E-E3E4-4BB9-8D1C-52B35297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2836069"/>
            <a:ext cx="2181225" cy="352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BA7A55-2E43-413D-868F-4983B30E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4" y="3371850"/>
            <a:ext cx="2238375" cy="295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925F24-761C-4CE8-BF97-F87C8805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2347913"/>
            <a:ext cx="1924050" cy="30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B17FC-706E-49F8-96DA-C4ED066DD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49" y="3840956"/>
            <a:ext cx="2228850" cy="390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FF98FB-DE71-458E-A645-3ABDCAD79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74" y="4286250"/>
            <a:ext cx="4429125" cy="2952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7A786E-2FA3-4505-B18B-5F686521BB82}"/>
              </a:ext>
            </a:extLst>
          </p:cNvPr>
          <p:cNvSpPr txBox="1"/>
          <p:nvPr/>
        </p:nvSpPr>
        <p:spPr>
          <a:xfrm>
            <a:off x="6096000" y="1804988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Newtons Method</a:t>
            </a:r>
            <a:r>
              <a:rPr lang="zh-CN" altLang="en-US" sz="2800" dirty="0"/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FE9959-5DCC-4989-B4BE-927B4A3D8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674" y="2243896"/>
            <a:ext cx="5881688" cy="8176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EC70EA-65F3-42EC-A1DB-E606359FA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824" y="2990850"/>
            <a:ext cx="4591050" cy="676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1264D0-5031-4680-972C-622B04EBCC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899" y="3509962"/>
            <a:ext cx="3181350" cy="923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CA9ACA-9214-4AFA-8185-5E2C7D8502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5636" y="4218816"/>
            <a:ext cx="22574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6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48844-98AB-4FCE-85CB-0E540866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2795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Cloud Detection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sz="3100" dirty="0"/>
              <a:t>晴空通道云检测：依赖背景误差协方差</a:t>
            </a:r>
            <a:br>
              <a:rPr lang="en-US" altLang="zh-CN" sz="3100" dirty="0"/>
            </a:br>
            <a:r>
              <a:rPr lang="zh-CN" altLang="en-US" sz="3100" dirty="0"/>
              <a:t>成像仪云检测</a:t>
            </a:r>
            <a:r>
              <a:rPr lang="en-US" altLang="zh-CN" sz="3100" dirty="0"/>
              <a:t>:</a:t>
            </a:r>
            <a:r>
              <a:rPr lang="zh-CN" altLang="en-US" sz="3100" dirty="0"/>
              <a:t>舍弃资料多</a:t>
            </a:r>
            <a:br>
              <a:rPr lang="en-US" altLang="zh-CN" sz="3100" dirty="0"/>
            </a:br>
            <a:r>
              <a:rPr lang="zh-CN" altLang="en-US" sz="3100" dirty="0"/>
              <a:t>成像仪</a:t>
            </a:r>
            <a:r>
              <a:rPr lang="en-US" altLang="zh-CN" sz="3100" dirty="0"/>
              <a:t>+</a:t>
            </a:r>
            <a:r>
              <a:rPr lang="zh-CN" altLang="en-US" sz="3100" dirty="0"/>
              <a:t>晴空通道云检测</a:t>
            </a:r>
            <a:br>
              <a:rPr lang="en-US" altLang="zh-CN" sz="3100" dirty="0"/>
            </a:br>
            <a:r>
              <a:rPr lang="en-US" altLang="zh-CN" sz="3100" dirty="0"/>
              <a:t>Logistic Regression:</a:t>
            </a:r>
            <a:r>
              <a:rPr lang="zh-CN" altLang="en-US" sz="3100" dirty="0"/>
              <a:t>准确率更高</a:t>
            </a:r>
          </a:p>
        </p:txBody>
      </p:sp>
    </p:spTree>
    <p:extLst>
      <p:ext uri="{BB962C8B-B14F-4D97-AF65-F5344CB8AC3E}">
        <p14:creationId xmlns:p14="http://schemas.microsoft.com/office/powerpoint/2010/main" val="49414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8CC40-F323-4690-A5F3-ED4273C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371600"/>
            <a:ext cx="10572750" cy="511333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Analysis: </a:t>
            </a:r>
            <a:br>
              <a:rPr lang="en-US" altLang="zh-CN" dirty="0"/>
            </a:br>
            <a:r>
              <a:rPr lang="en-US" altLang="zh-CN" dirty="0"/>
              <a:t>Why we do assimilation? </a:t>
            </a:r>
            <a:br>
              <a:rPr lang="en-US" altLang="zh-CN" dirty="0"/>
            </a:br>
            <a:r>
              <a:rPr lang="en-US" altLang="zh-CN" dirty="0"/>
              <a:t>Background:  </a:t>
            </a:r>
            <a:br>
              <a:rPr lang="en-US" altLang="zh-CN" dirty="0"/>
            </a:br>
            <a:r>
              <a:rPr lang="en-US" altLang="zh-CN" dirty="0"/>
              <a:t>Observation: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342CA1-CBC8-4865-976E-3FC66A31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463005"/>
            <a:ext cx="514350" cy="514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595AB-C751-4416-A219-7E67F11E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3299621"/>
            <a:ext cx="361950" cy="600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F0E726-169C-4AEF-8102-F4F3F19DA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614362"/>
            <a:ext cx="628650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4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50432-5D40-4BED-8400-FF849FBA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Perfect Observation </a:t>
            </a:r>
            <a:r>
              <a:rPr lang="en-US" altLang="zh-CN" sz="3600" dirty="0" err="1"/>
              <a:t>Operater</a:t>
            </a:r>
            <a:r>
              <a:rPr lang="en-US" altLang="zh-CN" sz="3600" dirty="0"/>
              <a:t>:</a:t>
            </a:r>
            <a:br>
              <a:rPr lang="en-US" altLang="zh-CN" i="1" dirty="0"/>
            </a:br>
            <a:endParaRPr lang="zh-CN" altLang="en-US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99D81B-C7B6-4AEF-828E-F6218A8C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027906"/>
            <a:ext cx="3543300" cy="962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7A346E-8383-4E91-BECB-9B378233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370681"/>
            <a:ext cx="514350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9E358-25E5-4FCA-80FE-E219C2FA4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2353469"/>
            <a:ext cx="11553825" cy="904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F1C2BF-1BDA-4738-8727-3A7CA1D96215}"/>
              </a:ext>
            </a:extLst>
          </p:cNvPr>
          <p:cNvSpPr txBox="1"/>
          <p:nvPr/>
        </p:nvSpPr>
        <p:spPr>
          <a:xfrm>
            <a:off x="600075" y="3429000"/>
            <a:ext cx="676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Then,we</a:t>
            </a:r>
            <a:r>
              <a:rPr lang="en-US" altLang="zh-CN" sz="3600" dirty="0"/>
              <a:t> have:</a:t>
            </a:r>
          </a:p>
          <a:p>
            <a:r>
              <a:rPr lang="en-US" altLang="zh-CN" dirty="0"/>
              <a:t> </a:t>
            </a:r>
            <a:endParaRPr lang="en-US" altLang="zh-CN" sz="1050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D115EB-4490-4860-8117-E35CC6533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3514814"/>
            <a:ext cx="514350" cy="514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AE302F-4EE6-4849-967C-F4BA44618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876" y="3514814"/>
            <a:ext cx="361950" cy="600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CC7DDE-C104-4953-A6C4-D5D8E2EDB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3476803"/>
            <a:ext cx="1133475" cy="600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826088-BC67-4D38-9AE3-AD279066C3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900" y="4715143"/>
            <a:ext cx="6324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10610C-164F-4673-BE8C-24F64CD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1" y="514350"/>
            <a:ext cx="7467600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913DEB-85AE-4D39-BDA7-30B5D026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1790700"/>
            <a:ext cx="4695825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D38D22-2577-41FB-BD83-672EE299D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2847975"/>
            <a:ext cx="4781550" cy="609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38CA4A-61E4-4BD1-95EA-961EDC19FD4C}"/>
              </a:ext>
            </a:extLst>
          </p:cNvPr>
          <p:cNvSpPr txBox="1"/>
          <p:nvPr/>
        </p:nvSpPr>
        <p:spPr>
          <a:xfrm>
            <a:off x="1314450" y="4629150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Next : Describe the analysis errors</a:t>
            </a:r>
            <a:endParaRPr lang="zh-CN" altLang="en-US" sz="2800" dirty="0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752EC347-B6AD-4BE5-9A03-89A9C0052578}"/>
              </a:ext>
            </a:extLst>
          </p:cNvPr>
          <p:cNvSpPr/>
          <p:nvPr/>
        </p:nvSpPr>
        <p:spPr>
          <a:xfrm>
            <a:off x="1581150" y="2762250"/>
            <a:ext cx="561975" cy="695325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EEA515E-D2B7-48F7-8B0A-8EEDC97FEEFC}"/>
              </a:ext>
            </a:extLst>
          </p:cNvPr>
          <p:cNvSpPr/>
          <p:nvPr/>
        </p:nvSpPr>
        <p:spPr>
          <a:xfrm>
            <a:off x="7600951" y="85725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8BBF5-233B-4D74-A602-CD50196AD055}"/>
              </a:ext>
            </a:extLst>
          </p:cNvPr>
          <p:cNvSpPr txBox="1"/>
          <p:nvPr/>
        </p:nvSpPr>
        <p:spPr>
          <a:xfrm>
            <a:off x="9239250" y="740717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3BE05D9-23B6-4760-8455-F4AD940C1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100" y="592782"/>
            <a:ext cx="723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1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622A1F-1868-492D-9C20-13B4FDC7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80975"/>
            <a:ext cx="4048125" cy="2343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F4F568-FFD1-4E75-8EB8-2F44635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019425"/>
            <a:ext cx="5943600" cy="81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8B9F7F-3BEB-415C-A98C-E1418BB90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4469605"/>
            <a:ext cx="478155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5E842C-1D62-45C6-9FFF-FD62033C5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712" y="3586162"/>
            <a:ext cx="3543300" cy="962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EC4EF8-DC14-47C5-8567-0EE37B44E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799" y="4963713"/>
            <a:ext cx="5038725" cy="866775"/>
          </a:xfrm>
          <a:prstGeom prst="rect">
            <a:avLst/>
          </a:prstGeom>
        </p:spPr>
      </p:pic>
      <p:sp>
        <p:nvSpPr>
          <p:cNvPr id="10" name="笑脸 9">
            <a:extLst>
              <a:ext uri="{FF2B5EF4-FFF2-40B4-BE49-F238E27FC236}">
                <a16:creationId xmlns:a16="http://schemas.microsoft.com/office/drawing/2014/main" id="{6409C509-73B9-4158-9FF2-31D6C8B48867}"/>
              </a:ext>
            </a:extLst>
          </p:cNvPr>
          <p:cNvSpPr/>
          <p:nvPr/>
        </p:nvSpPr>
        <p:spPr>
          <a:xfrm>
            <a:off x="2743200" y="5610224"/>
            <a:ext cx="561975" cy="695325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2986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69C63-4B1E-420B-A25C-C86A6C12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Assuming that: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41C5B-AD77-4ADE-A50B-B9FA5266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871537"/>
            <a:ext cx="2133600" cy="466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5F484B-1FAD-4EAC-BC04-016611A2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401762"/>
            <a:ext cx="5038725" cy="866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05DDA4-6221-4B40-935A-E093C84D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549399"/>
            <a:ext cx="1390650" cy="590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55E2A4-4331-401F-B912-708272E70B8B}"/>
              </a:ext>
            </a:extLst>
          </p:cNvPr>
          <p:cNvSpPr txBox="1"/>
          <p:nvPr/>
        </p:nvSpPr>
        <p:spPr>
          <a:xfrm>
            <a:off x="838200" y="2139949"/>
            <a:ext cx="9324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 assess that the analysis is good?                        </a:t>
            </a:r>
            <a:r>
              <a:rPr lang="en-US" altLang="zh-CN" sz="3200" dirty="0">
                <a:sym typeface="Wingdings" panose="05000000000000000000" pitchFamily="2" charset="2"/>
              </a:rPr>
              <a:t>minimum variances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2703CB-9F38-456F-B58B-5E4350E2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3305174"/>
            <a:ext cx="5276850" cy="1133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2BCFF2-9650-4B1F-8608-57A481026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2" y="4438649"/>
            <a:ext cx="104584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AD922-8DB2-40C3-A226-53DA5211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Assuming that: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1A7591-911B-47E4-9BEA-07E57A2C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329929"/>
            <a:ext cx="8753475" cy="1009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578D9A-C8F5-4116-85B6-AD1681D1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349104"/>
            <a:ext cx="3524250" cy="126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F877E2-2B60-492A-ACCD-8DDBBD75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3594497"/>
            <a:ext cx="6438900" cy="1000125"/>
          </a:xfrm>
          <a:prstGeom prst="rect">
            <a:avLst/>
          </a:prstGeom>
        </p:spPr>
      </p:pic>
      <p:sp>
        <p:nvSpPr>
          <p:cNvPr id="8" name="笑脸 7">
            <a:extLst>
              <a:ext uri="{FF2B5EF4-FFF2-40B4-BE49-F238E27FC236}">
                <a16:creationId xmlns:a16="http://schemas.microsoft.com/office/drawing/2014/main" id="{FAD0CD95-41D9-4A7F-A027-3378B650993C}"/>
              </a:ext>
            </a:extLst>
          </p:cNvPr>
          <p:cNvSpPr/>
          <p:nvPr/>
        </p:nvSpPr>
        <p:spPr>
          <a:xfrm>
            <a:off x="133349" y="4730354"/>
            <a:ext cx="561975" cy="695325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AB7CBD-40AB-465D-BC48-8FF2595CD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7" y="794148"/>
            <a:ext cx="2924175" cy="609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83AC8A-586F-49CD-8D35-22FED6CEC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354"/>
            <a:ext cx="8648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8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D52DE6-5518-48B9-A9D8-D7A66E7B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423862"/>
            <a:ext cx="5448300" cy="447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09F809-CE82-41DD-B1A0-E5D8182E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070362"/>
            <a:ext cx="478155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7B5B1B-4F15-4F0D-A7AA-3A55F0B8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" y="1176931"/>
            <a:ext cx="1741286" cy="4643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83F4F7-B7ED-4C79-8707-D50BB95FF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937" y="1754382"/>
            <a:ext cx="2413518" cy="60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ED2C0A-6C83-453A-93A7-3D7DD1A34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48" y="2438402"/>
            <a:ext cx="6543675" cy="847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8B942B-0BE5-4219-ADE9-C5590CB58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455" y="3681399"/>
            <a:ext cx="1009650" cy="333375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E3EC2FF4-B236-4B84-9032-6BFC4203BB3E}"/>
              </a:ext>
            </a:extLst>
          </p:cNvPr>
          <p:cNvSpPr/>
          <p:nvPr/>
        </p:nvSpPr>
        <p:spPr>
          <a:xfrm>
            <a:off x="4686300" y="3162292"/>
            <a:ext cx="171450" cy="4572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03B7E-B78E-4A7D-923A-5B74F57852FD}"/>
              </a:ext>
            </a:extLst>
          </p:cNvPr>
          <p:cNvSpPr txBox="1"/>
          <p:nvPr/>
        </p:nvSpPr>
        <p:spPr>
          <a:xfrm>
            <a:off x="157162" y="2515961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1767B-DE68-4B91-B3B2-71805AF51775}"/>
              </a:ext>
            </a:extLst>
          </p:cNvPr>
          <p:cNvSpPr txBox="1"/>
          <p:nvPr/>
        </p:nvSpPr>
        <p:spPr>
          <a:xfrm>
            <a:off x="752474" y="4852992"/>
            <a:ext cx="951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Existing Problem: Estimate Background Error</a:t>
            </a:r>
            <a:r>
              <a:rPr lang="zh-CN" altLang="en-US" sz="2400" dirty="0"/>
              <a:t>、</a:t>
            </a:r>
            <a:r>
              <a:rPr lang="en-US" altLang="zh-CN" sz="2400" dirty="0"/>
              <a:t>artifacts</a:t>
            </a:r>
          </a:p>
          <a:p>
            <a:endParaRPr lang="en-US" altLang="zh-CN" sz="2400" dirty="0"/>
          </a:p>
          <a:p>
            <a:r>
              <a:rPr lang="en-US" altLang="zh-CN" sz="2400" dirty="0"/>
              <a:t> Next : From Bayes’ theorem to 3D-Var</a:t>
            </a:r>
          </a:p>
        </p:txBody>
      </p:sp>
    </p:spTree>
    <p:extLst>
      <p:ext uri="{BB962C8B-B14F-4D97-AF65-F5344CB8AC3E}">
        <p14:creationId xmlns:p14="http://schemas.microsoft.com/office/powerpoint/2010/main" val="385664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AA8060-3060-4912-A680-BBC2DEAB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00025"/>
            <a:ext cx="4781550" cy="108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531466-C934-438D-B616-5CA29AC92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647700"/>
            <a:ext cx="4810125" cy="74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A3B3F7-27EB-4CC3-B650-1DB06E8A0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1690688"/>
            <a:ext cx="550545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353EB3-9B8F-4C94-BF7C-E809AF4BF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841" y="2881312"/>
            <a:ext cx="2943225" cy="628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595F09-A7CA-4BB0-A8A8-FEFF2BC0A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5" y="1585913"/>
            <a:ext cx="6029325" cy="1066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396D8D-15BF-4675-9D4B-F35AAA9D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11" y="3271837"/>
            <a:ext cx="4419600" cy="609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E9A477-508F-455F-A423-F2921222C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212" y="4953000"/>
            <a:ext cx="6248400" cy="125730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3621DFA8-7204-4B00-B65C-D85150382E7B}"/>
              </a:ext>
            </a:extLst>
          </p:cNvPr>
          <p:cNvSpPr/>
          <p:nvPr/>
        </p:nvSpPr>
        <p:spPr>
          <a:xfrm>
            <a:off x="2095500" y="1019175"/>
            <a:ext cx="257175" cy="77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96CBA8F-0B4D-4F77-BDBA-4B7BA0859458}"/>
              </a:ext>
            </a:extLst>
          </p:cNvPr>
          <p:cNvSpPr/>
          <p:nvPr/>
        </p:nvSpPr>
        <p:spPr>
          <a:xfrm>
            <a:off x="2138362" y="2500312"/>
            <a:ext cx="257175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F536B97-A8E5-4E56-85DD-317589AB365E}"/>
              </a:ext>
            </a:extLst>
          </p:cNvPr>
          <p:cNvSpPr/>
          <p:nvPr/>
        </p:nvSpPr>
        <p:spPr>
          <a:xfrm>
            <a:off x="8686800" y="1285875"/>
            <a:ext cx="257175" cy="404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5C45A8A9-0A67-44E8-8FC9-02300AF4BD32}"/>
              </a:ext>
            </a:extLst>
          </p:cNvPr>
          <p:cNvSpPr/>
          <p:nvPr/>
        </p:nvSpPr>
        <p:spPr>
          <a:xfrm>
            <a:off x="8724900" y="2228850"/>
            <a:ext cx="247650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51F478AA-57BC-4673-A329-CA94913EDAAA}"/>
              </a:ext>
            </a:extLst>
          </p:cNvPr>
          <p:cNvSpPr/>
          <p:nvPr/>
        </p:nvSpPr>
        <p:spPr>
          <a:xfrm rot="16200000">
            <a:off x="5762627" y="1214436"/>
            <a:ext cx="866775" cy="616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7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81</Words>
  <Application>Microsoft Office PowerPoint</Application>
  <PresentationFormat>宽屏</PresentationFormat>
  <Paragraphs>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Wingdings</vt:lpstr>
      <vt:lpstr>Office 主题​​</vt:lpstr>
      <vt:lpstr>Understanding of 3D-Var And Cloud Detection</vt:lpstr>
      <vt:lpstr>Analysis:  Why we do assimilation?  Background:   Observation:     </vt:lpstr>
      <vt:lpstr>Perfect Observation Operater: </vt:lpstr>
      <vt:lpstr>PowerPoint 演示文稿</vt:lpstr>
      <vt:lpstr>PowerPoint 演示文稿</vt:lpstr>
      <vt:lpstr>Assuming that:</vt:lpstr>
      <vt:lpstr>Assuming that:</vt:lpstr>
      <vt:lpstr>PowerPoint 演示文稿</vt:lpstr>
      <vt:lpstr>PowerPoint 演示文稿</vt:lpstr>
      <vt:lpstr>PowerPoint 演示文稿</vt:lpstr>
      <vt:lpstr>Solution to minimize the cost function:</vt:lpstr>
      <vt:lpstr>Cloud Detection： 晴空通道云检测：依赖背景误差协方差 成像仪云检测:舍弃资料多 成像仪+晴空通道云检测 Logistic Regression:准确率更高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3D-Var And Cloud Detection</dc:title>
  <dc:creator>张 琪</dc:creator>
  <cp:lastModifiedBy>张 琪</cp:lastModifiedBy>
  <cp:revision>16</cp:revision>
  <dcterms:created xsi:type="dcterms:W3CDTF">2019-03-30T04:10:59Z</dcterms:created>
  <dcterms:modified xsi:type="dcterms:W3CDTF">2019-03-30T06:25:25Z</dcterms:modified>
</cp:coreProperties>
</file>