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999"/>
    <a:srgbClr val="4A8522"/>
    <a:srgbClr val="5B9BD5"/>
    <a:srgbClr val="73A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1" d="100"/>
          <a:sy n="15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FD0D67-EFCB-4FC7-B3A9-6D227F20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29EC3F4-9875-481E-92E8-7BFFD3415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604D3C-894E-4DB6-9221-5DD407B0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8062EA-E77A-4840-BE4E-ED1C9AE2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119A8F-DA53-4DC1-ADC0-6DD946E7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F453C-452A-4300-8E8B-3E143699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10BDD35-AA88-4951-B287-9D18E4AAB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864163-842C-4A66-93F1-AB9A042E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C22E3A-D6D5-49E1-8F3F-86157933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5C82FF-5E13-42E7-A89A-89FA862E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028CD9D-49D8-4CE7-A028-F21D3C392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5A8A188-8F8E-4127-8221-27B11954C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88BC6D-DD0E-41C9-AEEA-4DDB7D6A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1BCA1A-056B-4520-90CE-4D5535B2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495069-DDD7-4C78-A5AF-1237D518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AFB14-2854-4424-B7CE-63A5F234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7EA417-01CC-43F9-8035-42213154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078199-BE09-4D24-8FE2-7BA993B6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5E63A2-369F-4CA9-AF65-8D1AED69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EEDBB-E491-4C4B-A567-5529E4CB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06BCBE-0D3F-4FDD-9008-C5B0059E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AB63B1-C714-4E40-9533-E918089D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085D5C-9930-44AD-86EC-9BE2957F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CB98E-CC69-4067-9140-1D36CD1E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CDDC1C-9C7D-49F5-8AD1-AEB1D94C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9E421-6B5E-4D5B-AAAC-864459D1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E8880C-E877-4CC9-9DB5-43DD2B780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B3AD38D-622F-4753-906E-6E8570A56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8F753D-794E-4E5F-ACB8-3C636EE9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F8C13E-5DE1-48A9-B40E-7F952955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4C9BFBD-1A48-4A71-B61D-9B75696A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22CEB-F403-4D21-B342-24F12607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AAC42D-98DB-404E-B7C0-CC80C53D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9F2858-ACBA-4DA3-BC4B-1BCC3E0A6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0B896E-FD18-4F16-B09D-9A6F2C3C4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F6B586C-3F59-4411-964B-B0F64DBBE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E819E27-B855-44B3-A949-E2418531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EF3E3CB-192B-4358-9825-B99248FA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44E9845-6C1E-49D1-8A01-DB72AF10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B161E7-DB79-4CC1-BD93-B17188A9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1437F2D-A472-4CEF-AAE5-600CD01F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593B16-FC1E-413D-9AF3-2AF385AE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7D3930-2518-4ECC-81B9-2A81EEB5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C8154A-C121-4258-924B-764C5F10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AF7CFCD-E6A4-4818-B771-D989C62A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A418C9-A5C2-463E-9BA3-B67AA4DB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19C12E-38B5-450F-8394-AB6783A2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958DBD-4865-4284-A8DD-4DF0F9F3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FC2EFF5-5C88-4D43-A86B-4EDB9CD1B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57A63-D70B-48AF-A784-E375E7B6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5FAA5A-31F0-4E27-99CC-F42C1EE6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DA9F33-FF89-4CFE-B1CD-61139526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4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F62274-AEEB-47F6-A0E7-C961BC3F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FE01A9-4CAE-4BB7-96A8-EEB070185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CA5B72-3D40-4A2D-A263-FC4CC572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480DFD4-D047-424D-99E9-AFCCF666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DC70564-3623-46A5-829C-BB2F930F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DBE326-DC3C-4101-9C49-BCAFF903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14E1F26-0083-4453-B8CF-987C0BBB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4E4141-A404-4429-9D61-C377AFCB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225401-7BC0-47A2-905A-4AEB1400B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739EF6-96FC-47B4-9D53-11FFB72BC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D9913A-96EC-4E3F-A379-773065F09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64574" y="769568"/>
            <a:ext cx="6999341" cy="5025266"/>
            <a:chOff x="1064574" y="769568"/>
            <a:chExt cx="6999341" cy="5025266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08DEE117-71A7-420B-AA51-2EA25B9EE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1475282" y="1114760"/>
              <a:ext cx="821363" cy="8195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C7DB021D-5AC2-408F-9EDA-977EA8688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rcRect l="23093" r="27506" b="23043"/>
            <a:stretch/>
          </p:blipFill>
          <p:spPr>
            <a:xfrm>
              <a:off x="1533555" y="2026909"/>
              <a:ext cx="718386" cy="108056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9" r="6517"/>
            <a:stretch/>
          </p:blipFill>
          <p:spPr>
            <a:xfrm>
              <a:off x="3773172" y="1720368"/>
              <a:ext cx="703563" cy="8468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9" r="6517"/>
            <a:stretch/>
          </p:blipFill>
          <p:spPr>
            <a:xfrm>
              <a:off x="3784496" y="3856256"/>
              <a:ext cx="703563" cy="846823"/>
            </a:xfrm>
            <a:prstGeom prst="rect">
              <a:avLst/>
            </a:prstGeom>
          </p:spPr>
        </p:pic>
        <p:cxnSp>
          <p:nvCxnSpPr>
            <p:cNvPr id="32" name="Elbow Connector 31"/>
            <p:cNvCxnSpPr>
              <a:stCxn id="7" idx="3"/>
            </p:cNvCxnSpPr>
            <p:nvPr/>
          </p:nvCxnSpPr>
          <p:spPr>
            <a:xfrm>
              <a:off x="2296645" y="1524510"/>
              <a:ext cx="1448765" cy="59972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flipV="1">
              <a:off x="2280740" y="2123448"/>
              <a:ext cx="1474502" cy="59443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969" y="1286366"/>
              <a:ext cx="807233" cy="807233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385" y="1189039"/>
              <a:ext cx="929478" cy="92947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5113587" y="2753748"/>
              <a:ext cx="1197204" cy="9233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SCADA</a:t>
              </a:r>
            </a:p>
            <a:p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5" name="Elbow Connector 54"/>
            <p:cNvCxnSpPr/>
            <p:nvPr/>
          </p:nvCxnSpPr>
          <p:spPr>
            <a:xfrm>
              <a:off x="4122252" y="2621365"/>
              <a:ext cx="933736" cy="621928"/>
            </a:xfrm>
            <a:prstGeom prst="bentConnector3">
              <a:avLst>
                <a:gd name="adj1" fmla="val 1035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134196" y="3234328"/>
              <a:ext cx="0" cy="566075"/>
            </a:xfrm>
            <a:prstGeom prst="line">
              <a:avLst/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99003" y="2118517"/>
              <a:ext cx="0" cy="562255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373906" y="3218275"/>
              <a:ext cx="7745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494" y="2806036"/>
              <a:ext cx="818754" cy="818754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4" r="3710"/>
            <a:stretch/>
          </p:blipFill>
          <p:spPr>
            <a:xfrm>
              <a:off x="5278295" y="4279667"/>
              <a:ext cx="879568" cy="962786"/>
            </a:xfrm>
            <a:prstGeom prst="rect">
              <a:avLst/>
            </a:prstGeom>
          </p:spPr>
        </p:pic>
        <p:cxnSp>
          <p:nvCxnSpPr>
            <p:cNvPr id="101" name="Elbow Connector 100"/>
            <p:cNvCxnSpPr>
              <a:stCxn id="93" idx="3"/>
            </p:cNvCxnSpPr>
            <p:nvPr/>
          </p:nvCxnSpPr>
          <p:spPr>
            <a:xfrm flipV="1">
              <a:off x="6157863" y="3670773"/>
              <a:ext cx="1400008" cy="1090287"/>
            </a:xfrm>
            <a:prstGeom prst="bentConnector3">
              <a:avLst>
                <a:gd name="adj1" fmla="val 99082"/>
              </a:avLst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694712" y="3757875"/>
              <a:ext cx="0" cy="562255"/>
            </a:xfrm>
            <a:prstGeom prst="line">
              <a:avLst/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endCxn id="93" idx="1"/>
            </p:cNvCxnSpPr>
            <p:nvPr/>
          </p:nvCxnSpPr>
          <p:spPr>
            <a:xfrm>
              <a:off x="4471003" y="4260686"/>
              <a:ext cx="807292" cy="500374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972623" y="876876"/>
              <a:ext cx="133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Dashboards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453168" y="1388826"/>
              <a:ext cx="133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OPC Server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77716" y="4638727"/>
              <a:ext cx="1338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1D49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Simulated</a:t>
              </a:r>
            </a:p>
            <a:p>
              <a:pPr algn="ctr"/>
              <a:r>
                <a:rPr lang="en-US" dirty="0" smtClean="0">
                  <a:solidFill>
                    <a:srgbClr val="1D49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OPC Server</a:t>
              </a:r>
              <a:endParaRPr lang="en-US" dirty="0">
                <a:solidFill>
                  <a:srgbClr val="1D49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55988" y="5148503"/>
              <a:ext cx="1338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1D49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E+/D+ Controller</a:t>
              </a:r>
              <a:endParaRPr lang="en-US" dirty="0">
                <a:solidFill>
                  <a:srgbClr val="1D49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00242" y="5310459"/>
              <a:ext cx="1484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1D49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E+ Buildings</a:t>
              </a:r>
              <a:endParaRPr lang="en-US" dirty="0">
                <a:solidFill>
                  <a:srgbClr val="1D49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43337" y="769568"/>
              <a:ext cx="1681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Real Buildings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857867" y="2159705"/>
              <a:ext cx="120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Historian </a:t>
              </a:r>
              <a:endParaRPr lang="en-US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Database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574" y="3367607"/>
              <a:ext cx="793736" cy="79373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844" y="4225074"/>
              <a:ext cx="503298" cy="96208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470677" y="3367607"/>
              <a:ext cx="738664" cy="1823231"/>
            </a:xfrm>
            <a:prstGeom prst="rect">
              <a:avLst/>
            </a:prstGeom>
            <a:noFill/>
            <a:ln w="25400">
              <a:solidFill>
                <a:srgbClr val="1D4999"/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1D49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EnergyPlus</a:t>
              </a:r>
              <a:r>
                <a:rPr lang="en-US" dirty="0" smtClean="0">
                  <a:solidFill>
                    <a:srgbClr val="1D49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-OPC Bridge</a:t>
              </a:r>
              <a:endParaRPr lang="en-US" dirty="0" smtClean="0">
                <a:solidFill>
                  <a:srgbClr val="1D49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895773" y="3713108"/>
              <a:ext cx="508760" cy="0"/>
            </a:xfrm>
            <a:prstGeom prst="line">
              <a:avLst/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9865" y="4780320"/>
              <a:ext cx="508760" cy="0"/>
            </a:xfrm>
            <a:prstGeom prst="line">
              <a:avLst/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275736" y="4279667"/>
              <a:ext cx="508760" cy="0"/>
            </a:xfrm>
            <a:prstGeom prst="line">
              <a:avLst/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87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Nong, Derek N</dc:creator>
  <cp:lastModifiedBy>Jain, Achin</cp:lastModifiedBy>
  <cp:revision>22</cp:revision>
  <dcterms:created xsi:type="dcterms:W3CDTF">2018-02-07T19:58:45Z</dcterms:created>
  <dcterms:modified xsi:type="dcterms:W3CDTF">2018-02-09T20:04:23Z</dcterms:modified>
</cp:coreProperties>
</file>