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80BB9-7EF0-874B-8A9E-1E0D92E821D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D980-E738-F24D-B91E-EBE35AA3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D980-E738-F24D-B91E-EBE35AA301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D980-E738-F24D-B91E-EBE35AA30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0C84-F909-724E-916A-FBF11233DED5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F97A-3F27-3145-8833-E12E654E6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9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3544502" y="709448"/>
            <a:ext cx="2745940" cy="2757211"/>
          </a:xfrm>
          <a:custGeom>
            <a:avLst/>
            <a:gdLst>
              <a:gd name="connsiteX0" fmla="*/ 0 w 5707118"/>
              <a:gd name="connsiteY0" fmla="*/ 3425287 h 3439672"/>
              <a:gd name="connsiteX1" fmla="*/ 882869 w 5707118"/>
              <a:gd name="connsiteY1" fmla="*/ 3109977 h 3439672"/>
              <a:gd name="connsiteX2" fmla="*/ 1403131 w 5707118"/>
              <a:gd name="connsiteY2" fmla="*/ 2479356 h 3439672"/>
              <a:gd name="connsiteX3" fmla="*/ 1891862 w 5707118"/>
              <a:gd name="connsiteY3" fmla="*/ 887039 h 3439672"/>
              <a:gd name="connsiteX4" fmla="*/ 2569780 w 5707118"/>
              <a:gd name="connsiteY4" fmla="*/ 51466 h 3439672"/>
              <a:gd name="connsiteX5" fmla="*/ 3168869 w 5707118"/>
              <a:gd name="connsiteY5" fmla="*/ 256418 h 3439672"/>
              <a:gd name="connsiteX6" fmla="*/ 3862552 w 5707118"/>
              <a:gd name="connsiteY6" fmla="*/ 1612253 h 3439672"/>
              <a:gd name="connsiteX7" fmla="*/ 4650828 w 5707118"/>
              <a:gd name="connsiteY7" fmla="*/ 3109977 h 3439672"/>
              <a:gd name="connsiteX8" fmla="*/ 5707118 w 5707118"/>
              <a:gd name="connsiteY8" fmla="*/ 3425287 h 343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07118" h="3439672">
                <a:moveTo>
                  <a:pt x="0" y="3425287"/>
                </a:moveTo>
                <a:cubicBezTo>
                  <a:pt x="324507" y="3346459"/>
                  <a:pt x="649014" y="3267632"/>
                  <a:pt x="882869" y="3109977"/>
                </a:cubicBezTo>
                <a:cubicBezTo>
                  <a:pt x="1116724" y="2952322"/>
                  <a:pt x="1234966" y="2849846"/>
                  <a:pt x="1403131" y="2479356"/>
                </a:cubicBezTo>
                <a:cubicBezTo>
                  <a:pt x="1571296" y="2108866"/>
                  <a:pt x="1697421" y="1291687"/>
                  <a:pt x="1891862" y="887039"/>
                </a:cubicBezTo>
                <a:cubicBezTo>
                  <a:pt x="2086304" y="482391"/>
                  <a:pt x="2356946" y="156569"/>
                  <a:pt x="2569780" y="51466"/>
                </a:cubicBezTo>
                <a:cubicBezTo>
                  <a:pt x="2782614" y="-53637"/>
                  <a:pt x="2953407" y="-3713"/>
                  <a:pt x="3168869" y="256418"/>
                </a:cubicBezTo>
                <a:cubicBezTo>
                  <a:pt x="3384331" y="516549"/>
                  <a:pt x="3615559" y="1136660"/>
                  <a:pt x="3862552" y="1612253"/>
                </a:cubicBezTo>
                <a:cubicBezTo>
                  <a:pt x="4109545" y="2087846"/>
                  <a:pt x="4343400" y="2807805"/>
                  <a:pt x="4650828" y="3109977"/>
                </a:cubicBezTo>
                <a:cubicBezTo>
                  <a:pt x="4958256" y="3412149"/>
                  <a:pt x="5444359" y="3472583"/>
                  <a:pt x="5707118" y="3425287"/>
                </a:cubicBez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 cap="rnd" cmpd="sng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56746" y="3144079"/>
            <a:ext cx="2800662" cy="512147"/>
          </a:xfrm>
          <a:custGeom>
            <a:avLst/>
            <a:gdLst>
              <a:gd name="connsiteX0" fmla="*/ 0 w 4319751"/>
              <a:gd name="connsiteY0" fmla="*/ 1040525 h 1040525"/>
              <a:gd name="connsiteX1" fmla="*/ 551793 w 4319751"/>
              <a:gd name="connsiteY1" fmla="*/ 583325 h 1040525"/>
              <a:gd name="connsiteX2" fmla="*/ 898634 w 4319751"/>
              <a:gd name="connsiteY2" fmla="*/ 425669 h 1040525"/>
              <a:gd name="connsiteX3" fmla="*/ 1308537 w 4319751"/>
              <a:gd name="connsiteY3" fmla="*/ 788276 h 1040525"/>
              <a:gd name="connsiteX4" fmla="*/ 1608082 w 4319751"/>
              <a:gd name="connsiteY4" fmla="*/ 882869 h 1040525"/>
              <a:gd name="connsiteX5" fmla="*/ 2049517 w 4319751"/>
              <a:gd name="connsiteY5" fmla="*/ 394138 h 1040525"/>
              <a:gd name="connsiteX6" fmla="*/ 2238703 w 4319751"/>
              <a:gd name="connsiteY6" fmla="*/ 0 h 1040525"/>
              <a:gd name="connsiteX7" fmla="*/ 2774731 w 4319751"/>
              <a:gd name="connsiteY7" fmla="*/ 394138 h 1040525"/>
              <a:gd name="connsiteX8" fmla="*/ 3137337 w 4319751"/>
              <a:gd name="connsiteY8" fmla="*/ 709449 h 1040525"/>
              <a:gd name="connsiteX9" fmla="*/ 3484179 w 4319751"/>
              <a:gd name="connsiteY9" fmla="*/ 614856 h 1040525"/>
              <a:gd name="connsiteX10" fmla="*/ 3689131 w 4319751"/>
              <a:gd name="connsiteY10" fmla="*/ 362607 h 1040525"/>
              <a:gd name="connsiteX11" fmla="*/ 4035972 w 4319751"/>
              <a:gd name="connsiteY11" fmla="*/ 662152 h 1040525"/>
              <a:gd name="connsiteX12" fmla="*/ 4319751 w 4319751"/>
              <a:gd name="connsiteY12" fmla="*/ 725214 h 1040525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689131 w 4319751"/>
              <a:gd name="connsiteY10" fmla="*/ 363015 h 1040933"/>
              <a:gd name="connsiteX11" fmla="*/ 4035972 w 4319751"/>
              <a:gd name="connsiteY11" fmla="*/ 662560 h 1040933"/>
              <a:gd name="connsiteX12" fmla="*/ 4319751 w 4319751"/>
              <a:gd name="connsiteY12" fmla="*/ 725622 h 1040933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689131 w 4319751"/>
              <a:gd name="connsiteY10" fmla="*/ 363015 h 1040933"/>
              <a:gd name="connsiteX11" fmla="*/ 4035972 w 4319751"/>
              <a:gd name="connsiteY11" fmla="*/ 567967 h 1040933"/>
              <a:gd name="connsiteX12" fmla="*/ 4319751 w 4319751"/>
              <a:gd name="connsiteY12" fmla="*/ 725622 h 1040933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767959 w 4319751"/>
              <a:gd name="connsiteY10" fmla="*/ 299953 h 1040933"/>
              <a:gd name="connsiteX11" fmla="*/ 4035972 w 4319751"/>
              <a:gd name="connsiteY11" fmla="*/ 567967 h 1040933"/>
              <a:gd name="connsiteX12" fmla="*/ 4319751 w 4319751"/>
              <a:gd name="connsiteY12" fmla="*/ 725622 h 1040933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767959 w 4319751"/>
              <a:gd name="connsiteY10" fmla="*/ 299953 h 1040933"/>
              <a:gd name="connsiteX11" fmla="*/ 4035972 w 4319751"/>
              <a:gd name="connsiteY11" fmla="*/ 567967 h 1040933"/>
              <a:gd name="connsiteX12" fmla="*/ 4319751 w 4319751"/>
              <a:gd name="connsiteY12" fmla="*/ 725622 h 1040933"/>
              <a:gd name="connsiteX0" fmla="*/ 0 w 4288220"/>
              <a:gd name="connsiteY0" fmla="*/ 1040933 h 1040933"/>
              <a:gd name="connsiteX1" fmla="*/ 551793 w 4288220"/>
              <a:gd name="connsiteY1" fmla="*/ 583733 h 1040933"/>
              <a:gd name="connsiteX2" fmla="*/ 898634 w 4288220"/>
              <a:gd name="connsiteY2" fmla="*/ 426077 h 1040933"/>
              <a:gd name="connsiteX3" fmla="*/ 1308537 w 4288220"/>
              <a:gd name="connsiteY3" fmla="*/ 788684 h 1040933"/>
              <a:gd name="connsiteX4" fmla="*/ 1608082 w 4288220"/>
              <a:gd name="connsiteY4" fmla="*/ 883277 h 1040933"/>
              <a:gd name="connsiteX5" fmla="*/ 1954924 w 4288220"/>
              <a:gd name="connsiteY5" fmla="*/ 331484 h 1040933"/>
              <a:gd name="connsiteX6" fmla="*/ 2238703 w 4288220"/>
              <a:gd name="connsiteY6" fmla="*/ 408 h 1040933"/>
              <a:gd name="connsiteX7" fmla="*/ 2774731 w 4288220"/>
              <a:gd name="connsiteY7" fmla="*/ 394546 h 1040933"/>
              <a:gd name="connsiteX8" fmla="*/ 3137337 w 4288220"/>
              <a:gd name="connsiteY8" fmla="*/ 709857 h 1040933"/>
              <a:gd name="connsiteX9" fmla="*/ 3484179 w 4288220"/>
              <a:gd name="connsiteY9" fmla="*/ 615264 h 1040933"/>
              <a:gd name="connsiteX10" fmla="*/ 3767959 w 4288220"/>
              <a:gd name="connsiteY10" fmla="*/ 299953 h 1040933"/>
              <a:gd name="connsiteX11" fmla="*/ 4035972 w 4288220"/>
              <a:gd name="connsiteY11" fmla="*/ 567967 h 1040933"/>
              <a:gd name="connsiteX12" fmla="*/ 4288220 w 4288220"/>
              <a:gd name="connsiteY12" fmla="*/ 646794 h 1040933"/>
              <a:gd name="connsiteX0" fmla="*/ 0 w 4240923"/>
              <a:gd name="connsiteY0" fmla="*/ 1040933 h 1040933"/>
              <a:gd name="connsiteX1" fmla="*/ 551793 w 4240923"/>
              <a:gd name="connsiteY1" fmla="*/ 583733 h 1040933"/>
              <a:gd name="connsiteX2" fmla="*/ 898634 w 4240923"/>
              <a:gd name="connsiteY2" fmla="*/ 426077 h 1040933"/>
              <a:gd name="connsiteX3" fmla="*/ 1308537 w 4240923"/>
              <a:gd name="connsiteY3" fmla="*/ 788684 h 1040933"/>
              <a:gd name="connsiteX4" fmla="*/ 1608082 w 4240923"/>
              <a:gd name="connsiteY4" fmla="*/ 883277 h 1040933"/>
              <a:gd name="connsiteX5" fmla="*/ 1954924 w 4240923"/>
              <a:gd name="connsiteY5" fmla="*/ 331484 h 1040933"/>
              <a:gd name="connsiteX6" fmla="*/ 2238703 w 4240923"/>
              <a:gd name="connsiteY6" fmla="*/ 408 h 1040933"/>
              <a:gd name="connsiteX7" fmla="*/ 2774731 w 4240923"/>
              <a:gd name="connsiteY7" fmla="*/ 394546 h 1040933"/>
              <a:gd name="connsiteX8" fmla="*/ 3137337 w 4240923"/>
              <a:gd name="connsiteY8" fmla="*/ 709857 h 1040933"/>
              <a:gd name="connsiteX9" fmla="*/ 3484179 w 4240923"/>
              <a:gd name="connsiteY9" fmla="*/ 615264 h 1040933"/>
              <a:gd name="connsiteX10" fmla="*/ 3767959 w 4240923"/>
              <a:gd name="connsiteY10" fmla="*/ 299953 h 1040933"/>
              <a:gd name="connsiteX11" fmla="*/ 4035972 w 4240923"/>
              <a:gd name="connsiteY11" fmla="*/ 567967 h 1040933"/>
              <a:gd name="connsiteX12" fmla="*/ 4240923 w 4240923"/>
              <a:gd name="connsiteY12" fmla="*/ 631028 h 1040933"/>
              <a:gd name="connsiteX0" fmla="*/ 0 w 4240923"/>
              <a:gd name="connsiteY0" fmla="*/ 1040933 h 1040933"/>
              <a:gd name="connsiteX1" fmla="*/ 551793 w 4240923"/>
              <a:gd name="connsiteY1" fmla="*/ 583733 h 1040933"/>
              <a:gd name="connsiteX2" fmla="*/ 898634 w 4240923"/>
              <a:gd name="connsiteY2" fmla="*/ 426077 h 1040933"/>
              <a:gd name="connsiteX3" fmla="*/ 1308537 w 4240923"/>
              <a:gd name="connsiteY3" fmla="*/ 788684 h 1040933"/>
              <a:gd name="connsiteX4" fmla="*/ 1608082 w 4240923"/>
              <a:gd name="connsiteY4" fmla="*/ 883277 h 1040933"/>
              <a:gd name="connsiteX5" fmla="*/ 1954924 w 4240923"/>
              <a:gd name="connsiteY5" fmla="*/ 331484 h 1040933"/>
              <a:gd name="connsiteX6" fmla="*/ 2238703 w 4240923"/>
              <a:gd name="connsiteY6" fmla="*/ 408 h 1040933"/>
              <a:gd name="connsiteX7" fmla="*/ 2774731 w 4240923"/>
              <a:gd name="connsiteY7" fmla="*/ 394546 h 1040933"/>
              <a:gd name="connsiteX8" fmla="*/ 3137337 w 4240923"/>
              <a:gd name="connsiteY8" fmla="*/ 709857 h 1040933"/>
              <a:gd name="connsiteX9" fmla="*/ 3484179 w 4240923"/>
              <a:gd name="connsiteY9" fmla="*/ 615264 h 1040933"/>
              <a:gd name="connsiteX10" fmla="*/ 3767959 w 4240923"/>
              <a:gd name="connsiteY10" fmla="*/ 299953 h 1040933"/>
              <a:gd name="connsiteX11" fmla="*/ 4035972 w 4240923"/>
              <a:gd name="connsiteY11" fmla="*/ 520670 h 1040933"/>
              <a:gd name="connsiteX12" fmla="*/ 4240923 w 4240923"/>
              <a:gd name="connsiteY12" fmla="*/ 631028 h 1040933"/>
              <a:gd name="connsiteX0" fmla="*/ 0 w 5722882"/>
              <a:gd name="connsiteY0" fmla="*/ 1040933 h 1040933"/>
              <a:gd name="connsiteX1" fmla="*/ 551793 w 5722882"/>
              <a:gd name="connsiteY1" fmla="*/ 583733 h 1040933"/>
              <a:gd name="connsiteX2" fmla="*/ 898634 w 5722882"/>
              <a:gd name="connsiteY2" fmla="*/ 426077 h 1040933"/>
              <a:gd name="connsiteX3" fmla="*/ 1308537 w 5722882"/>
              <a:gd name="connsiteY3" fmla="*/ 788684 h 1040933"/>
              <a:gd name="connsiteX4" fmla="*/ 1608082 w 5722882"/>
              <a:gd name="connsiteY4" fmla="*/ 883277 h 1040933"/>
              <a:gd name="connsiteX5" fmla="*/ 1954924 w 5722882"/>
              <a:gd name="connsiteY5" fmla="*/ 331484 h 1040933"/>
              <a:gd name="connsiteX6" fmla="*/ 2238703 w 5722882"/>
              <a:gd name="connsiteY6" fmla="*/ 408 h 1040933"/>
              <a:gd name="connsiteX7" fmla="*/ 2774731 w 5722882"/>
              <a:gd name="connsiteY7" fmla="*/ 394546 h 1040933"/>
              <a:gd name="connsiteX8" fmla="*/ 3137337 w 5722882"/>
              <a:gd name="connsiteY8" fmla="*/ 709857 h 1040933"/>
              <a:gd name="connsiteX9" fmla="*/ 3484179 w 5722882"/>
              <a:gd name="connsiteY9" fmla="*/ 615264 h 1040933"/>
              <a:gd name="connsiteX10" fmla="*/ 3767959 w 5722882"/>
              <a:gd name="connsiteY10" fmla="*/ 299953 h 1040933"/>
              <a:gd name="connsiteX11" fmla="*/ 4035972 w 5722882"/>
              <a:gd name="connsiteY11" fmla="*/ 520670 h 1040933"/>
              <a:gd name="connsiteX12" fmla="*/ 5722882 w 5722882"/>
              <a:gd name="connsiteY12" fmla="*/ 536435 h 1040933"/>
              <a:gd name="connsiteX0" fmla="*/ 0 w 4871544"/>
              <a:gd name="connsiteY0" fmla="*/ 1040933 h 1040933"/>
              <a:gd name="connsiteX1" fmla="*/ 551793 w 4871544"/>
              <a:gd name="connsiteY1" fmla="*/ 583733 h 1040933"/>
              <a:gd name="connsiteX2" fmla="*/ 898634 w 4871544"/>
              <a:gd name="connsiteY2" fmla="*/ 426077 h 1040933"/>
              <a:gd name="connsiteX3" fmla="*/ 1308537 w 4871544"/>
              <a:gd name="connsiteY3" fmla="*/ 788684 h 1040933"/>
              <a:gd name="connsiteX4" fmla="*/ 1608082 w 4871544"/>
              <a:gd name="connsiteY4" fmla="*/ 883277 h 1040933"/>
              <a:gd name="connsiteX5" fmla="*/ 1954924 w 4871544"/>
              <a:gd name="connsiteY5" fmla="*/ 331484 h 1040933"/>
              <a:gd name="connsiteX6" fmla="*/ 2238703 w 4871544"/>
              <a:gd name="connsiteY6" fmla="*/ 408 h 1040933"/>
              <a:gd name="connsiteX7" fmla="*/ 2774731 w 4871544"/>
              <a:gd name="connsiteY7" fmla="*/ 394546 h 1040933"/>
              <a:gd name="connsiteX8" fmla="*/ 3137337 w 4871544"/>
              <a:gd name="connsiteY8" fmla="*/ 709857 h 1040933"/>
              <a:gd name="connsiteX9" fmla="*/ 3484179 w 4871544"/>
              <a:gd name="connsiteY9" fmla="*/ 615264 h 1040933"/>
              <a:gd name="connsiteX10" fmla="*/ 3767959 w 4871544"/>
              <a:gd name="connsiteY10" fmla="*/ 299953 h 1040933"/>
              <a:gd name="connsiteX11" fmla="*/ 4035972 w 4871544"/>
              <a:gd name="connsiteY11" fmla="*/ 520670 h 1040933"/>
              <a:gd name="connsiteX12" fmla="*/ 4871544 w 4871544"/>
              <a:gd name="connsiteY12" fmla="*/ 520670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84179 w 4398579"/>
              <a:gd name="connsiteY9" fmla="*/ 615264 h 1040933"/>
              <a:gd name="connsiteX10" fmla="*/ 3767959 w 4398579"/>
              <a:gd name="connsiteY10" fmla="*/ 299953 h 1040933"/>
              <a:gd name="connsiteX11" fmla="*/ 4035972 w 4398579"/>
              <a:gd name="connsiteY11" fmla="*/ 520670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84179 w 4398579"/>
              <a:gd name="connsiteY9" fmla="*/ 615264 h 1040933"/>
              <a:gd name="connsiteX10" fmla="*/ 3767959 w 4398579"/>
              <a:gd name="connsiteY10" fmla="*/ 299953 h 1040933"/>
              <a:gd name="connsiteX11" fmla="*/ 4099034 w 4398579"/>
              <a:gd name="connsiteY11" fmla="*/ 363015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84179 w 4398579"/>
              <a:gd name="connsiteY9" fmla="*/ 615264 h 1040933"/>
              <a:gd name="connsiteX10" fmla="*/ 3767959 w 4398579"/>
              <a:gd name="connsiteY10" fmla="*/ 299953 h 1040933"/>
              <a:gd name="connsiteX11" fmla="*/ 4146331 w 4398579"/>
              <a:gd name="connsiteY11" fmla="*/ 363015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146331 w 4398579"/>
              <a:gd name="connsiteY11" fmla="*/ 363015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8579" h="1040933">
                <a:moveTo>
                  <a:pt x="0" y="1040933"/>
                </a:moveTo>
                <a:cubicBezTo>
                  <a:pt x="201010" y="863571"/>
                  <a:pt x="402021" y="686209"/>
                  <a:pt x="551793" y="583733"/>
                </a:cubicBezTo>
                <a:cubicBezTo>
                  <a:pt x="701565" y="481257"/>
                  <a:pt x="772510" y="391918"/>
                  <a:pt x="898634" y="426077"/>
                </a:cubicBezTo>
                <a:cubicBezTo>
                  <a:pt x="1024758" y="460235"/>
                  <a:pt x="1190296" y="712484"/>
                  <a:pt x="1308537" y="788684"/>
                </a:cubicBezTo>
                <a:cubicBezTo>
                  <a:pt x="1426778" y="864884"/>
                  <a:pt x="1500351" y="959477"/>
                  <a:pt x="1608082" y="883277"/>
                </a:cubicBezTo>
                <a:cubicBezTo>
                  <a:pt x="1715813" y="807077"/>
                  <a:pt x="1849821" y="478629"/>
                  <a:pt x="1954924" y="331484"/>
                </a:cubicBezTo>
                <a:cubicBezTo>
                  <a:pt x="2060027" y="184339"/>
                  <a:pt x="2102069" y="-10102"/>
                  <a:pt x="2238703" y="408"/>
                </a:cubicBezTo>
                <a:cubicBezTo>
                  <a:pt x="2375338" y="10918"/>
                  <a:pt x="2624959" y="276305"/>
                  <a:pt x="2774731" y="394546"/>
                </a:cubicBezTo>
                <a:cubicBezTo>
                  <a:pt x="2924503" y="512787"/>
                  <a:pt x="3021723" y="691464"/>
                  <a:pt x="3137337" y="709857"/>
                </a:cubicBezTo>
                <a:cubicBezTo>
                  <a:pt x="3252951" y="728250"/>
                  <a:pt x="3363310" y="573222"/>
                  <a:pt x="3468414" y="504905"/>
                </a:cubicBezTo>
                <a:cubicBezTo>
                  <a:pt x="3573518" y="436588"/>
                  <a:pt x="3662856" y="302581"/>
                  <a:pt x="3767959" y="299953"/>
                </a:cubicBezTo>
                <a:cubicBezTo>
                  <a:pt x="3873062" y="297325"/>
                  <a:pt x="3978166" y="292070"/>
                  <a:pt x="4099035" y="489139"/>
                </a:cubicBezTo>
                <a:cubicBezTo>
                  <a:pt x="4219904" y="686208"/>
                  <a:pt x="4175234" y="633656"/>
                  <a:pt x="4398579" y="631029"/>
                </a:cubicBezTo>
              </a:path>
            </a:pathLst>
          </a:custGeom>
          <a:noFill/>
          <a:ln w="25400" cap="rnd" cmpd="sng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6274676" y="3144079"/>
            <a:ext cx="2800662" cy="512147"/>
          </a:xfrm>
          <a:custGeom>
            <a:avLst/>
            <a:gdLst>
              <a:gd name="connsiteX0" fmla="*/ 0 w 4319751"/>
              <a:gd name="connsiteY0" fmla="*/ 1040525 h 1040525"/>
              <a:gd name="connsiteX1" fmla="*/ 551793 w 4319751"/>
              <a:gd name="connsiteY1" fmla="*/ 583325 h 1040525"/>
              <a:gd name="connsiteX2" fmla="*/ 898634 w 4319751"/>
              <a:gd name="connsiteY2" fmla="*/ 425669 h 1040525"/>
              <a:gd name="connsiteX3" fmla="*/ 1308537 w 4319751"/>
              <a:gd name="connsiteY3" fmla="*/ 788276 h 1040525"/>
              <a:gd name="connsiteX4" fmla="*/ 1608082 w 4319751"/>
              <a:gd name="connsiteY4" fmla="*/ 882869 h 1040525"/>
              <a:gd name="connsiteX5" fmla="*/ 2049517 w 4319751"/>
              <a:gd name="connsiteY5" fmla="*/ 394138 h 1040525"/>
              <a:gd name="connsiteX6" fmla="*/ 2238703 w 4319751"/>
              <a:gd name="connsiteY6" fmla="*/ 0 h 1040525"/>
              <a:gd name="connsiteX7" fmla="*/ 2774731 w 4319751"/>
              <a:gd name="connsiteY7" fmla="*/ 394138 h 1040525"/>
              <a:gd name="connsiteX8" fmla="*/ 3137337 w 4319751"/>
              <a:gd name="connsiteY8" fmla="*/ 709449 h 1040525"/>
              <a:gd name="connsiteX9" fmla="*/ 3484179 w 4319751"/>
              <a:gd name="connsiteY9" fmla="*/ 614856 h 1040525"/>
              <a:gd name="connsiteX10" fmla="*/ 3689131 w 4319751"/>
              <a:gd name="connsiteY10" fmla="*/ 362607 h 1040525"/>
              <a:gd name="connsiteX11" fmla="*/ 4035972 w 4319751"/>
              <a:gd name="connsiteY11" fmla="*/ 662152 h 1040525"/>
              <a:gd name="connsiteX12" fmla="*/ 4319751 w 4319751"/>
              <a:gd name="connsiteY12" fmla="*/ 725214 h 1040525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689131 w 4319751"/>
              <a:gd name="connsiteY10" fmla="*/ 363015 h 1040933"/>
              <a:gd name="connsiteX11" fmla="*/ 4035972 w 4319751"/>
              <a:gd name="connsiteY11" fmla="*/ 662560 h 1040933"/>
              <a:gd name="connsiteX12" fmla="*/ 4319751 w 4319751"/>
              <a:gd name="connsiteY12" fmla="*/ 725622 h 1040933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689131 w 4319751"/>
              <a:gd name="connsiteY10" fmla="*/ 363015 h 1040933"/>
              <a:gd name="connsiteX11" fmla="*/ 4035972 w 4319751"/>
              <a:gd name="connsiteY11" fmla="*/ 567967 h 1040933"/>
              <a:gd name="connsiteX12" fmla="*/ 4319751 w 4319751"/>
              <a:gd name="connsiteY12" fmla="*/ 725622 h 1040933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767959 w 4319751"/>
              <a:gd name="connsiteY10" fmla="*/ 299953 h 1040933"/>
              <a:gd name="connsiteX11" fmla="*/ 4035972 w 4319751"/>
              <a:gd name="connsiteY11" fmla="*/ 567967 h 1040933"/>
              <a:gd name="connsiteX12" fmla="*/ 4319751 w 4319751"/>
              <a:gd name="connsiteY12" fmla="*/ 725622 h 1040933"/>
              <a:gd name="connsiteX0" fmla="*/ 0 w 4319751"/>
              <a:gd name="connsiteY0" fmla="*/ 1040933 h 1040933"/>
              <a:gd name="connsiteX1" fmla="*/ 551793 w 4319751"/>
              <a:gd name="connsiteY1" fmla="*/ 583733 h 1040933"/>
              <a:gd name="connsiteX2" fmla="*/ 898634 w 4319751"/>
              <a:gd name="connsiteY2" fmla="*/ 426077 h 1040933"/>
              <a:gd name="connsiteX3" fmla="*/ 1308537 w 4319751"/>
              <a:gd name="connsiteY3" fmla="*/ 788684 h 1040933"/>
              <a:gd name="connsiteX4" fmla="*/ 1608082 w 4319751"/>
              <a:gd name="connsiteY4" fmla="*/ 883277 h 1040933"/>
              <a:gd name="connsiteX5" fmla="*/ 1954924 w 4319751"/>
              <a:gd name="connsiteY5" fmla="*/ 331484 h 1040933"/>
              <a:gd name="connsiteX6" fmla="*/ 2238703 w 4319751"/>
              <a:gd name="connsiteY6" fmla="*/ 408 h 1040933"/>
              <a:gd name="connsiteX7" fmla="*/ 2774731 w 4319751"/>
              <a:gd name="connsiteY7" fmla="*/ 394546 h 1040933"/>
              <a:gd name="connsiteX8" fmla="*/ 3137337 w 4319751"/>
              <a:gd name="connsiteY8" fmla="*/ 709857 h 1040933"/>
              <a:gd name="connsiteX9" fmla="*/ 3484179 w 4319751"/>
              <a:gd name="connsiteY9" fmla="*/ 615264 h 1040933"/>
              <a:gd name="connsiteX10" fmla="*/ 3767959 w 4319751"/>
              <a:gd name="connsiteY10" fmla="*/ 299953 h 1040933"/>
              <a:gd name="connsiteX11" fmla="*/ 4035972 w 4319751"/>
              <a:gd name="connsiteY11" fmla="*/ 567967 h 1040933"/>
              <a:gd name="connsiteX12" fmla="*/ 4319751 w 4319751"/>
              <a:gd name="connsiteY12" fmla="*/ 725622 h 1040933"/>
              <a:gd name="connsiteX0" fmla="*/ 0 w 4288220"/>
              <a:gd name="connsiteY0" fmla="*/ 1040933 h 1040933"/>
              <a:gd name="connsiteX1" fmla="*/ 551793 w 4288220"/>
              <a:gd name="connsiteY1" fmla="*/ 583733 h 1040933"/>
              <a:gd name="connsiteX2" fmla="*/ 898634 w 4288220"/>
              <a:gd name="connsiteY2" fmla="*/ 426077 h 1040933"/>
              <a:gd name="connsiteX3" fmla="*/ 1308537 w 4288220"/>
              <a:gd name="connsiteY3" fmla="*/ 788684 h 1040933"/>
              <a:gd name="connsiteX4" fmla="*/ 1608082 w 4288220"/>
              <a:gd name="connsiteY4" fmla="*/ 883277 h 1040933"/>
              <a:gd name="connsiteX5" fmla="*/ 1954924 w 4288220"/>
              <a:gd name="connsiteY5" fmla="*/ 331484 h 1040933"/>
              <a:gd name="connsiteX6" fmla="*/ 2238703 w 4288220"/>
              <a:gd name="connsiteY6" fmla="*/ 408 h 1040933"/>
              <a:gd name="connsiteX7" fmla="*/ 2774731 w 4288220"/>
              <a:gd name="connsiteY7" fmla="*/ 394546 h 1040933"/>
              <a:gd name="connsiteX8" fmla="*/ 3137337 w 4288220"/>
              <a:gd name="connsiteY8" fmla="*/ 709857 h 1040933"/>
              <a:gd name="connsiteX9" fmla="*/ 3484179 w 4288220"/>
              <a:gd name="connsiteY9" fmla="*/ 615264 h 1040933"/>
              <a:gd name="connsiteX10" fmla="*/ 3767959 w 4288220"/>
              <a:gd name="connsiteY10" fmla="*/ 299953 h 1040933"/>
              <a:gd name="connsiteX11" fmla="*/ 4035972 w 4288220"/>
              <a:gd name="connsiteY11" fmla="*/ 567967 h 1040933"/>
              <a:gd name="connsiteX12" fmla="*/ 4288220 w 4288220"/>
              <a:gd name="connsiteY12" fmla="*/ 646794 h 1040933"/>
              <a:gd name="connsiteX0" fmla="*/ 0 w 4240923"/>
              <a:gd name="connsiteY0" fmla="*/ 1040933 h 1040933"/>
              <a:gd name="connsiteX1" fmla="*/ 551793 w 4240923"/>
              <a:gd name="connsiteY1" fmla="*/ 583733 h 1040933"/>
              <a:gd name="connsiteX2" fmla="*/ 898634 w 4240923"/>
              <a:gd name="connsiteY2" fmla="*/ 426077 h 1040933"/>
              <a:gd name="connsiteX3" fmla="*/ 1308537 w 4240923"/>
              <a:gd name="connsiteY3" fmla="*/ 788684 h 1040933"/>
              <a:gd name="connsiteX4" fmla="*/ 1608082 w 4240923"/>
              <a:gd name="connsiteY4" fmla="*/ 883277 h 1040933"/>
              <a:gd name="connsiteX5" fmla="*/ 1954924 w 4240923"/>
              <a:gd name="connsiteY5" fmla="*/ 331484 h 1040933"/>
              <a:gd name="connsiteX6" fmla="*/ 2238703 w 4240923"/>
              <a:gd name="connsiteY6" fmla="*/ 408 h 1040933"/>
              <a:gd name="connsiteX7" fmla="*/ 2774731 w 4240923"/>
              <a:gd name="connsiteY7" fmla="*/ 394546 h 1040933"/>
              <a:gd name="connsiteX8" fmla="*/ 3137337 w 4240923"/>
              <a:gd name="connsiteY8" fmla="*/ 709857 h 1040933"/>
              <a:gd name="connsiteX9" fmla="*/ 3484179 w 4240923"/>
              <a:gd name="connsiteY9" fmla="*/ 615264 h 1040933"/>
              <a:gd name="connsiteX10" fmla="*/ 3767959 w 4240923"/>
              <a:gd name="connsiteY10" fmla="*/ 299953 h 1040933"/>
              <a:gd name="connsiteX11" fmla="*/ 4035972 w 4240923"/>
              <a:gd name="connsiteY11" fmla="*/ 567967 h 1040933"/>
              <a:gd name="connsiteX12" fmla="*/ 4240923 w 4240923"/>
              <a:gd name="connsiteY12" fmla="*/ 631028 h 1040933"/>
              <a:gd name="connsiteX0" fmla="*/ 0 w 4240923"/>
              <a:gd name="connsiteY0" fmla="*/ 1040933 h 1040933"/>
              <a:gd name="connsiteX1" fmla="*/ 551793 w 4240923"/>
              <a:gd name="connsiteY1" fmla="*/ 583733 h 1040933"/>
              <a:gd name="connsiteX2" fmla="*/ 898634 w 4240923"/>
              <a:gd name="connsiteY2" fmla="*/ 426077 h 1040933"/>
              <a:gd name="connsiteX3" fmla="*/ 1308537 w 4240923"/>
              <a:gd name="connsiteY3" fmla="*/ 788684 h 1040933"/>
              <a:gd name="connsiteX4" fmla="*/ 1608082 w 4240923"/>
              <a:gd name="connsiteY4" fmla="*/ 883277 h 1040933"/>
              <a:gd name="connsiteX5" fmla="*/ 1954924 w 4240923"/>
              <a:gd name="connsiteY5" fmla="*/ 331484 h 1040933"/>
              <a:gd name="connsiteX6" fmla="*/ 2238703 w 4240923"/>
              <a:gd name="connsiteY6" fmla="*/ 408 h 1040933"/>
              <a:gd name="connsiteX7" fmla="*/ 2774731 w 4240923"/>
              <a:gd name="connsiteY7" fmla="*/ 394546 h 1040933"/>
              <a:gd name="connsiteX8" fmla="*/ 3137337 w 4240923"/>
              <a:gd name="connsiteY8" fmla="*/ 709857 h 1040933"/>
              <a:gd name="connsiteX9" fmla="*/ 3484179 w 4240923"/>
              <a:gd name="connsiteY9" fmla="*/ 615264 h 1040933"/>
              <a:gd name="connsiteX10" fmla="*/ 3767959 w 4240923"/>
              <a:gd name="connsiteY10" fmla="*/ 299953 h 1040933"/>
              <a:gd name="connsiteX11" fmla="*/ 4035972 w 4240923"/>
              <a:gd name="connsiteY11" fmla="*/ 520670 h 1040933"/>
              <a:gd name="connsiteX12" fmla="*/ 4240923 w 4240923"/>
              <a:gd name="connsiteY12" fmla="*/ 631028 h 1040933"/>
              <a:gd name="connsiteX0" fmla="*/ 0 w 5722882"/>
              <a:gd name="connsiteY0" fmla="*/ 1040933 h 1040933"/>
              <a:gd name="connsiteX1" fmla="*/ 551793 w 5722882"/>
              <a:gd name="connsiteY1" fmla="*/ 583733 h 1040933"/>
              <a:gd name="connsiteX2" fmla="*/ 898634 w 5722882"/>
              <a:gd name="connsiteY2" fmla="*/ 426077 h 1040933"/>
              <a:gd name="connsiteX3" fmla="*/ 1308537 w 5722882"/>
              <a:gd name="connsiteY3" fmla="*/ 788684 h 1040933"/>
              <a:gd name="connsiteX4" fmla="*/ 1608082 w 5722882"/>
              <a:gd name="connsiteY4" fmla="*/ 883277 h 1040933"/>
              <a:gd name="connsiteX5" fmla="*/ 1954924 w 5722882"/>
              <a:gd name="connsiteY5" fmla="*/ 331484 h 1040933"/>
              <a:gd name="connsiteX6" fmla="*/ 2238703 w 5722882"/>
              <a:gd name="connsiteY6" fmla="*/ 408 h 1040933"/>
              <a:gd name="connsiteX7" fmla="*/ 2774731 w 5722882"/>
              <a:gd name="connsiteY7" fmla="*/ 394546 h 1040933"/>
              <a:gd name="connsiteX8" fmla="*/ 3137337 w 5722882"/>
              <a:gd name="connsiteY8" fmla="*/ 709857 h 1040933"/>
              <a:gd name="connsiteX9" fmla="*/ 3484179 w 5722882"/>
              <a:gd name="connsiteY9" fmla="*/ 615264 h 1040933"/>
              <a:gd name="connsiteX10" fmla="*/ 3767959 w 5722882"/>
              <a:gd name="connsiteY10" fmla="*/ 299953 h 1040933"/>
              <a:gd name="connsiteX11" fmla="*/ 4035972 w 5722882"/>
              <a:gd name="connsiteY11" fmla="*/ 520670 h 1040933"/>
              <a:gd name="connsiteX12" fmla="*/ 5722882 w 5722882"/>
              <a:gd name="connsiteY12" fmla="*/ 536435 h 1040933"/>
              <a:gd name="connsiteX0" fmla="*/ 0 w 4871544"/>
              <a:gd name="connsiteY0" fmla="*/ 1040933 h 1040933"/>
              <a:gd name="connsiteX1" fmla="*/ 551793 w 4871544"/>
              <a:gd name="connsiteY1" fmla="*/ 583733 h 1040933"/>
              <a:gd name="connsiteX2" fmla="*/ 898634 w 4871544"/>
              <a:gd name="connsiteY2" fmla="*/ 426077 h 1040933"/>
              <a:gd name="connsiteX3" fmla="*/ 1308537 w 4871544"/>
              <a:gd name="connsiteY3" fmla="*/ 788684 h 1040933"/>
              <a:gd name="connsiteX4" fmla="*/ 1608082 w 4871544"/>
              <a:gd name="connsiteY4" fmla="*/ 883277 h 1040933"/>
              <a:gd name="connsiteX5" fmla="*/ 1954924 w 4871544"/>
              <a:gd name="connsiteY5" fmla="*/ 331484 h 1040933"/>
              <a:gd name="connsiteX6" fmla="*/ 2238703 w 4871544"/>
              <a:gd name="connsiteY6" fmla="*/ 408 h 1040933"/>
              <a:gd name="connsiteX7" fmla="*/ 2774731 w 4871544"/>
              <a:gd name="connsiteY7" fmla="*/ 394546 h 1040933"/>
              <a:gd name="connsiteX8" fmla="*/ 3137337 w 4871544"/>
              <a:gd name="connsiteY8" fmla="*/ 709857 h 1040933"/>
              <a:gd name="connsiteX9" fmla="*/ 3484179 w 4871544"/>
              <a:gd name="connsiteY9" fmla="*/ 615264 h 1040933"/>
              <a:gd name="connsiteX10" fmla="*/ 3767959 w 4871544"/>
              <a:gd name="connsiteY10" fmla="*/ 299953 h 1040933"/>
              <a:gd name="connsiteX11" fmla="*/ 4035972 w 4871544"/>
              <a:gd name="connsiteY11" fmla="*/ 520670 h 1040933"/>
              <a:gd name="connsiteX12" fmla="*/ 4871544 w 4871544"/>
              <a:gd name="connsiteY12" fmla="*/ 520670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84179 w 4398579"/>
              <a:gd name="connsiteY9" fmla="*/ 615264 h 1040933"/>
              <a:gd name="connsiteX10" fmla="*/ 3767959 w 4398579"/>
              <a:gd name="connsiteY10" fmla="*/ 299953 h 1040933"/>
              <a:gd name="connsiteX11" fmla="*/ 4035972 w 4398579"/>
              <a:gd name="connsiteY11" fmla="*/ 520670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84179 w 4398579"/>
              <a:gd name="connsiteY9" fmla="*/ 615264 h 1040933"/>
              <a:gd name="connsiteX10" fmla="*/ 3767959 w 4398579"/>
              <a:gd name="connsiteY10" fmla="*/ 299953 h 1040933"/>
              <a:gd name="connsiteX11" fmla="*/ 4099034 w 4398579"/>
              <a:gd name="connsiteY11" fmla="*/ 363015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84179 w 4398579"/>
              <a:gd name="connsiteY9" fmla="*/ 615264 h 1040933"/>
              <a:gd name="connsiteX10" fmla="*/ 3767959 w 4398579"/>
              <a:gd name="connsiteY10" fmla="*/ 299953 h 1040933"/>
              <a:gd name="connsiteX11" fmla="*/ 4146331 w 4398579"/>
              <a:gd name="connsiteY11" fmla="*/ 363015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146331 w 4398579"/>
              <a:gd name="connsiteY11" fmla="*/ 363015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  <a:gd name="connsiteX0" fmla="*/ 0 w 4398579"/>
              <a:gd name="connsiteY0" fmla="*/ 1040933 h 1040933"/>
              <a:gd name="connsiteX1" fmla="*/ 551793 w 4398579"/>
              <a:gd name="connsiteY1" fmla="*/ 583733 h 1040933"/>
              <a:gd name="connsiteX2" fmla="*/ 898634 w 4398579"/>
              <a:gd name="connsiteY2" fmla="*/ 426077 h 1040933"/>
              <a:gd name="connsiteX3" fmla="*/ 1308537 w 4398579"/>
              <a:gd name="connsiteY3" fmla="*/ 788684 h 1040933"/>
              <a:gd name="connsiteX4" fmla="*/ 1608082 w 4398579"/>
              <a:gd name="connsiteY4" fmla="*/ 883277 h 1040933"/>
              <a:gd name="connsiteX5" fmla="*/ 1954924 w 4398579"/>
              <a:gd name="connsiteY5" fmla="*/ 331484 h 1040933"/>
              <a:gd name="connsiteX6" fmla="*/ 2238703 w 4398579"/>
              <a:gd name="connsiteY6" fmla="*/ 408 h 1040933"/>
              <a:gd name="connsiteX7" fmla="*/ 2774731 w 4398579"/>
              <a:gd name="connsiteY7" fmla="*/ 394546 h 1040933"/>
              <a:gd name="connsiteX8" fmla="*/ 3137337 w 4398579"/>
              <a:gd name="connsiteY8" fmla="*/ 709857 h 1040933"/>
              <a:gd name="connsiteX9" fmla="*/ 3468414 w 4398579"/>
              <a:gd name="connsiteY9" fmla="*/ 504905 h 1040933"/>
              <a:gd name="connsiteX10" fmla="*/ 3767959 w 4398579"/>
              <a:gd name="connsiteY10" fmla="*/ 299953 h 1040933"/>
              <a:gd name="connsiteX11" fmla="*/ 4099035 w 4398579"/>
              <a:gd name="connsiteY11" fmla="*/ 489139 h 1040933"/>
              <a:gd name="connsiteX12" fmla="*/ 4398579 w 4398579"/>
              <a:gd name="connsiteY12" fmla="*/ 631029 h 10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8579" h="1040933">
                <a:moveTo>
                  <a:pt x="0" y="1040933"/>
                </a:moveTo>
                <a:cubicBezTo>
                  <a:pt x="201010" y="863571"/>
                  <a:pt x="402021" y="686209"/>
                  <a:pt x="551793" y="583733"/>
                </a:cubicBezTo>
                <a:cubicBezTo>
                  <a:pt x="701565" y="481257"/>
                  <a:pt x="772510" y="391918"/>
                  <a:pt x="898634" y="426077"/>
                </a:cubicBezTo>
                <a:cubicBezTo>
                  <a:pt x="1024758" y="460235"/>
                  <a:pt x="1190296" y="712484"/>
                  <a:pt x="1308537" y="788684"/>
                </a:cubicBezTo>
                <a:cubicBezTo>
                  <a:pt x="1426778" y="864884"/>
                  <a:pt x="1500351" y="959477"/>
                  <a:pt x="1608082" y="883277"/>
                </a:cubicBezTo>
                <a:cubicBezTo>
                  <a:pt x="1715813" y="807077"/>
                  <a:pt x="1849821" y="478629"/>
                  <a:pt x="1954924" y="331484"/>
                </a:cubicBezTo>
                <a:cubicBezTo>
                  <a:pt x="2060027" y="184339"/>
                  <a:pt x="2102069" y="-10102"/>
                  <a:pt x="2238703" y="408"/>
                </a:cubicBezTo>
                <a:cubicBezTo>
                  <a:pt x="2375338" y="10918"/>
                  <a:pt x="2624959" y="276305"/>
                  <a:pt x="2774731" y="394546"/>
                </a:cubicBezTo>
                <a:cubicBezTo>
                  <a:pt x="2924503" y="512787"/>
                  <a:pt x="3021723" y="691464"/>
                  <a:pt x="3137337" y="709857"/>
                </a:cubicBezTo>
                <a:cubicBezTo>
                  <a:pt x="3252951" y="728250"/>
                  <a:pt x="3363310" y="573222"/>
                  <a:pt x="3468414" y="504905"/>
                </a:cubicBezTo>
                <a:cubicBezTo>
                  <a:pt x="3573518" y="436588"/>
                  <a:pt x="3662856" y="302581"/>
                  <a:pt x="3767959" y="299953"/>
                </a:cubicBezTo>
                <a:cubicBezTo>
                  <a:pt x="3873062" y="297325"/>
                  <a:pt x="3978166" y="292070"/>
                  <a:pt x="4099035" y="489139"/>
                </a:cubicBezTo>
                <a:cubicBezTo>
                  <a:pt x="4219904" y="686208"/>
                  <a:pt x="4175234" y="633656"/>
                  <a:pt x="4398579" y="631029"/>
                </a:cubicBezTo>
              </a:path>
            </a:pathLst>
          </a:custGeom>
          <a:noFill/>
          <a:ln w="25400" cap="rnd" cmpd="sng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56746" y="4650828"/>
            <a:ext cx="8318592" cy="2"/>
          </a:xfrm>
          <a:prstGeom prst="line">
            <a:avLst/>
          </a:prstGeom>
          <a:noFill/>
          <a:ln w="254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</p:cNvCxnSpPr>
          <p:nvPr/>
        </p:nvCxnSpPr>
        <p:spPr>
          <a:xfrm>
            <a:off x="756746" y="3656226"/>
            <a:ext cx="0" cy="99460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75338" y="3656226"/>
            <a:ext cx="0" cy="994602"/>
          </a:xfrm>
          <a:prstGeom prst="line">
            <a:avLst/>
          </a:prstGeom>
          <a:ln w="25400" cap="rnd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60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99543" y="472966"/>
            <a:ext cx="11319643" cy="4998590"/>
            <a:chOff x="299543" y="472966"/>
            <a:chExt cx="11319643" cy="4998590"/>
          </a:xfrm>
        </p:grpSpPr>
        <p:sp>
          <p:nvSpPr>
            <p:cNvPr id="13" name="Freeform 12"/>
            <p:cNvSpPr/>
            <p:nvPr/>
          </p:nvSpPr>
          <p:spPr>
            <a:xfrm flipH="1">
              <a:off x="1303472" y="1040121"/>
              <a:ext cx="9227215" cy="4431435"/>
            </a:xfrm>
            <a:custGeom>
              <a:avLst/>
              <a:gdLst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097382 w 9191975"/>
                <a:gd name="connsiteY23" fmla="*/ 2838706 h 4699037"/>
                <a:gd name="connsiteX24" fmla="*/ 9191975 w 9191975"/>
                <a:gd name="connsiteY24" fmla="*/ 4525617 h 4699037"/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160444 w 9191975"/>
                <a:gd name="connsiteY23" fmla="*/ 2854471 h 4699037"/>
                <a:gd name="connsiteX24" fmla="*/ 9191975 w 9191975"/>
                <a:gd name="connsiteY24" fmla="*/ 4525617 h 4699037"/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160444 w 9191975"/>
                <a:gd name="connsiteY23" fmla="*/ 2854471 h 4699037"/>
                <a:gd name="connsiteX24" fmla="*/ 9191975 w 9191975"/>
                <a:gd name="connsiteY24" fmla="*/ 4525617 h 4699037"/>
                <a:gd name="connsiteX0" fmla="*/ 678 w 9171734"/>
                <a:gd name="connsiteY0" fmla="*/ 4699037 h 4699037"/>
                <a:gd name="connsiteX1" fmla="*/ 16444 w 9171734"/>
                <a:gd name="connsiteY1" fmla="*/ 3185548 h 4699037"/>
                <a:gd name="connsiteX2" fmla="*/ 111037 w 9171734"/>
                <a:gd name="connsiteY2" fmla="*/ 2996361 h 4699037"/>
                <a:gd name="connsiteX3" fmla="*/ 552471 w 9171734"/>
                <a:gd name="connsiteY3" fmla="*/ 2933299 h 4699037"/>
                <a:gd name="connsiteX4" fmla="*/ 852016 w 9171734"/>
                <a:gd name="connsiteY4" fmla="*/ 2649520 h 4699037"/>
                <a:gd name="connsiteX5" fmla="*/ 1072733 w 9171734"/>
                <a:gd name="connsiteY5" fmla="*/ 2365741 h 4699037"/>
                <a:gd name="connsiteX6" fmla="*/ 1482637 w 9171734"/>
                <a:gd name="connsiteY6" fmla="*/ 2728348 h 4699037"/>
                <a:gd name="connsiteX7" fmla="*/ 1813713 w 9171734"/>
                <a:gd name="connsiteY7" fmla="*/ 2696817 h 4699037"/>
                <a:gd name="connsiteX8" fmla="*/ 2065961 w 9171734"/>
                <a:gd name="connsiteY8" fmla="*/ 2081961 h 4699037"/>
                <a:gd name="connsiteX9" fmla="*/ 2365506 w 9171734"/>
                <a:gd name="connsiteY9" fmla="*/ 2066196 h 4699037"/>
                <a:gd name="connsiteX10" fmla="*/ 2617754 w 9171734"/>
                <a:gd name="connsiteY10" fmla="*/ 2539161 h 4699037"/>
                <a:gd name="connsiteX11" fmla="*/ 2901533 w 9171734"/>
                <a:gd name="connsiteY11" fmla="*/ 2649520 h 4699037"/>
                <a:gd name="connsiteX12" fmla="*/ 3043423 w 9171734"/>
                <a:gd name="connsiteY12" fmla="*/ 2476099 h 4699037"/>
                <a:gd name="connsiteX13" fmla="*/ 3437561 w 9171734"/>
                <a:gd name="connsiteY13" fmla="*/ 2822941 h 4699037"/>
                <a:gd name="connsiteX14" fmla="*/ 3910527 w 9171734"/>
                <a:gd name="connsiteY14" fmla="*/ 2838706 h 4699037"/>
                <a:gd name="connsiteX15" fmla="*/ 4525382 w 9171734"/>
                <a:gd name="connsiteY15" fmla="*/ 1435575 h 4699037"/>
                <a:gd name="connsiteX16" fmla="*/ 4809161 w 9171734"/>
                <a:gd name="connsiteY16" fmla="*/ 284692 h 4699037"/>
                <a:gd name="connsiteX17" fmla="*/ 5802389 w 9171734"/>
                <a:gd name="connsiteY17" fmla="*/ 221630 h 4699037"/>
                <a:gd name="connsiteX18" fmla="*/ 6779851 w 9171734"/>
                <a:gd name="connsiteY18" fmla="*/ 2854472 h 4699037"/>
                <a:gd name="connsiteX19" fmla="*/ 7394706 w 9171734"/>
                <a:gd name="connsiteY19" fmla="*/ 2570692 h 4699037"/>
                <a:gd name="connsiteX20" fmla="*/ 7820375 w 9171734"/>
                <a:gd name="connsiteY20" fmla="*/ 2949065 h 4699037"/>
                <a:gd name="connsiteX21" fmla="*/ 8230278 w 9171734"/>
                <a:gd name="connsiteY21" fmla="*/ 2223851 h 4699037"/>
                <a:gd name="connsiteX22" fmla="*/ 8813602 w 9171734"/>
                <a:gd name="connsiteY22" fmla="*/ 2617989 h 4699037"/>
                <a:gd name="connsiteX23" fmla="*/ 9160444 w 9171734"/>
                <a:gd name="connsiteY23" fmla="*/ 2854471 h 4699037"/>
                <a:gd name="connsiteX24" fmla="*/ 9113147 w 9171734"/>
                <a:gd name="connsiteY24" fmla="*/ 4541383 h 4699037"/>
                <a:gd name="connsiteX0" fmla="*/ 678 w 9179662"/>
                <a:gd name="connsiteY0" fmla="*/ 4699037 h 4699037"/>
                <a:gd name="connsiteX1" fmla="*/ 16444 w 9179662"/>
                <a:gd name="connsiteY1" fmla="*/ 3185548 h 4699037"/>
                <a:gd name="connsiteX2" fmla="*/ 111037 w 9179662"/>
                <a:gd name="connsiteY2" fmla="*/ 2996361 h 4699037"/>
                <a:gd name="connsiteX3" fmla="*/ 552471 w 9179662"/>
                <a:gd name="connsiteY3" fmla="*/ 2933299 h 4699037"/>
                <a:gd name="connsiteX4" fmla="*/ 852016 w 9179662"/>
                <a:gd name="connsiteY4" fmla="*/ 2649520 h 4699037"/>
                <a:gd name="connsiteX5" fmla="*/ 1072733 w 9179662"/>
                <a:gd name="connsiteY5" fmla="*/ 2365741 h 4699037"/>
                <a:gd name="connsiteX6" fmla="*/ 1482637 w 9179662"/>
                <a:gd name="connsiteY6" fmla="*/ 2728348 h 4699037"/>
                <a:gd name="connsiteX7" fmla="*/ 1813713 w 9179662"/>
                <a:gd name="connsiteY7" fmla="*/ 2696817 h 4699037"/>
                <a:gd name="connsiteX8" fmla="*/ 2065961 w 9179662"/>
                <a:gd name="connsiteY8" fmla="*/ 2081961 h 4699037"/>
                <a:gd name="connsiteX9" fmla="*/ 2365506 w 9179662"/>
                <a:gd name="connsiteY9" fmla="*/ 2066196 h 4699037"/>
                <a:gd name="connsiteX10" fmla="*/ 2617754 w 9179662"/>
                <a:gd name="connsiteY10" fmla="*/ 2539161 h 4699037"/>
                <a:gd name="connsiteX11" fmla="*/ 2901533 w 9179662"/>
                <a:gd name="connsiteY11" fmla="*/ 2649520 h 4699037"/>
                <a:gd name="connsiteX12" fmla="*/ 3043423 w 9179662"/>
                <a:gd name="connsiteY12" fmla="*/ 2476099 h 4699037"/>
                <a:gd name="connsiteX13" fmla="*/ 3437561 w 9179662"/>
                <a:gd name="connsiteY13" fmla="*/ 2822941 h 4699037"/>
                <a:gd name="connsiteX14" fmla="*/ 3910527 w 9179662"/>
                <a:gd name="connsiteY14" fmla="*/ 2838706 h 4699037"/>
                <a:gd name="connsiteX15" fmla="*/ 4525382 w 9179662"/>
                <a:gd name="connsiteY15" fmla="*/ 1435575 h 4699037"/>
                <a:gd name="connsiteX16" fmla="*/ 4809161 w 9179662"/>
                <a:gd name="connsiteY16" fmla="*/ 284692 h 4699037"/>
                <a:gd name="connsiteX17" fmla="*/ 5802389 w 9179662"/>
                <a:gd name="connsiteY17" fmla="*/ 221630 h 4699037"/>
                <a:gd name="connsiteX18" fmla="*/ 6779851 w 9179662"/>
                <a:gd name="connsiteY18" fmla="*/ 2854472 h 4699037"/>
                <a:gd name="connsiteX19" fmla="*/ 7394706 w 9179662"/>
                <a:gd name="connsiteY19" fmla="*/ 2570692 h 4699037"/>
                <a:gd name="connsiteX20" fmla="*/ 7820375 w 9179662"/>
                <a:gd name="connsiteY20" fmla="*/ 2949065 h 4699037"/>
                <a:gd name="connsiteX21" fmla="*/ 8230278 w 9179662"/>
                <a:gd name="connsiteY21" fmla="*/ 2223851 h 4699037"/>
                <a:gd name="connsiteX22" fmla="*/ 8813602 w 9179662"/>
                <a:gd name="connsiteY22" fmla="*/ 2617989 h 4699037"/>
                <a:gd name="connsiteX23" fmla="*/ 9160444 w 9179662"/>
                <a:gd name="connsiteY23" fmla="*/ 2854471 h 4699037"/>
                <a:gd name="connsiteX24" fmla="*/ 9160444 w 9179662"/>
                <a:gd name="connsiteY24" fmla="*/ 4557149 h 4699037"/>
                <a:gd name="connsiteX0" fmla="*/ 678 w 9179662"/>
                <a:gd name="connsiteY0" fmla="*/ 4417141 h 4417141"/>
                <a:gd name="connsiteX1" fmla="*/ 16444 w 9179662"/>
                <a:gd name="connsiteY1" fmla="*/ 2903652 h 4417141"/>
                <a:gd name="connsiteX2" fmla="*/ 111037 w 9179662"/>
                <a:gd name="connsiteY2" fmla="*/ 2714465 h 4417141"/>
                <a:gd name="connsiteX3" fmla="*/ 552471 w 9179662"/>
                <a:gd name="connsiteY3" fmla="*/ 2651403 h 4417141"/>
                <a:gd name="connsiteX4" fmla="*/ 852016 w 9179662"/>
                <a:gd name="connsiteY4" fmla="*/ 2367624 h 4417141"/>
                <a:gd name="connsiteX5" fmla="*/ 1072733 w 9179662"/>
                <a:gd name="connsiteY5" fmla="*/ 2083845 h 4417141"/>
                <a:gd name="connsiteX6" fmla="*/ 1482637 w 9179662"/>
                <a:gd name="connsiteY6" fmla="*/ 2446452 h 4417141"/>
                <a:gd name="connsiteX7" fmla="*/ 1813713 w 9179662"/>
                <a:gd name="connsiteY7" fmla="*/ 2414921 h 4417141"/>
                <a:gd name="connsiteX8" fmla="*/ 2065961 w 9179662"/>
                <a:gd name="connsiteY8" fmla="*/ 1800065 h 4417141"/>
                <a:gd name="connsiteX9" fmla="*/ 2365506 w 9179662"/>
                <a:gd name="connsiteY9" fmla="*/ 1784300 h 4417141"/>
                <a:gd name="connsiteX10" fmla="*/ 2617754 w 9179662"/>
                <a:gd name="connsiteY10" fmla="*/ 2257265 h 4417141"/>
                <a:gd name="connsiteX11" fmla="*/ 2901533 w 9179662"/>
                <a:gd name="connsiteY11" fmla="*/ 2367624 h 4417141"/>
                <a:gd name="connsiteX12" fmla="*/ 3043423 w 9179662"/>
                <a:gd name="connsiteY12" fmla="*/ 2194203 h 4417141"/>
                <a:gd name="connsiteX13" fmla="*/ 3437561 w 9179662"/>
                <a:gd name="connsiteY13" fmla="*/ 2541045 h 4417141"/>
                <a:gd name="connsiteX14" fmla="*/ 3910527 w 9179662"/>
                <a:gd name="connsiteY14" fmla="*/ 2556810 h 4417141"/>
                <a:gd name="connsiteX15" fmla="*/ 4525382 w 9179662"/>
                <a:gd name="connsiteY15" fmla="*/ 1153679 h 4417141"/>
                <a:gd name="connsiteX16" fmla="*/ 4809161 w 9179662"/>
                <a:gd name="connsiteY16" fmla="*/ 2796 h 4417141"/>
                <a:gd name="connsiteX17" fmla="*/ 5991575 w 9179662"/>
                <a:gd name="connsiteY17" fmla="*/ 885665 h 4417141"/>
                <a:gd name="connsiteX18" fmla="*/ 6779851 w 9179662"/>
                <a:gd name="connsiteY18" fmla="*/ 2572576 h 4417141"/>
                <a:gd name="connsiteX19" fmla="*/ 7394706 w 9179662"/>
                <a:gd name="connsiteY19" fmla="*/ 2288796 h 4417141"/>
                <a:gd name="connsiteX20" fmla="*/ 7820375 w 9179662"/>
                <a:gd name="connsiteY20" fmla="*/ 2667169 h 4417141"/>
                <a:gd name="connsiteX21" fmla="*/ 8230278 w 9179662"/>
                <a:gd name="connsiteY21" fmla="*/ 1941955 h 4417141"/>
                <a:gd name="connsiteX22" fmla="*/ 8813602 w 9179662"/>
                <a:gd name="connsiteY22" fmla="*/ 2336093 h 4417141"/>
                <a:gd name="connsiteX23" fmla="*/ 9160444 w 9179662"/>
                <a:gd name="connsiteY23" fmla="*/ 2572575 h 4417141"/>
                <a:gd name="connsiteX24" fmla="*/ 9160444 w 9179662"/>
                <a:gd name="connsiteY24" fmla="*/ 4275253 h 4417141"/>
                <a:gd name="connsiteX0" fmla="*/ 678 w 9179662"/>
                <a:gd name="connsiteY0" fmla="*/ 4479954 h 4479954"/>
                <a:gd name="connsiteX1" fmla="*/ 16444 w 9179662"/>
                <a:gd name="connsiteY1" fmla="*/ 2966465 h 4479954"/>
                <a:gd name="connsiteX2" fmla="*/ 111037 w 9179662"/>
                <a:gd name="connsiteY2" fmla="*/ 2777278 h 4479954"/>
                <a:gd name="connsiteX3" fmla="*/ 552471 w 9179662"/>
                <a:gd name="connsiteY3" fmla="*/ 2714216 h 4479954"/>
                <a:gd name="connsiteX4" fmla="*/ 852016 w 9179662"/>
                <a:gd name="connsiteY4" fmla="*/ 2430437 h 4479954"/>
                <a:gd name="connsiteX5" fmla="*/ 1072733 w 9179662"/>
                <a:gd name="connsiteY5" fmla="*/ 2146658 h 4479954"/>
                <a:gd name="connsiteX6" fmla="*/ 1482637 w 9179662"/>
                <a:gd name="connsiteY6" fmla="*/ 2509265 h 4479954"/>
                <a:gd name="connsiteX7" fmla="*/ 1813713 w 9179662"/>
                <a:gd name="connsiteY7" fmla="*/ 2477734 h 4479954"/>
                <a:gd name="connsiteX8" fmla="*/ 2065961 w 9179662"/>
                <a:gd name="connsiteY8" fmla="*/ 1862878 h 4479954"/>
                <a:gd name="connsiteX9" fmla="*/ 2365506 w 9179662"/>
                <a:gd name="connsiteY9" fmla="*/ 1847113 h 4479954"/>
                <a:gd name="connsiteX10" fmla="*/ 2617754 w 9179662"/>
                <a:gd name="connsiteY10" fmla="*/ 2320078 h 4479954"/>
                <a:gd name="connsiteX11" fmla="*/ 2901533 w 9179662"/>
                <a:gd name="connsiteY11" fmla="*/ 2430437 h 4479954"/>
                <a:gd name="connsiteX12" fmla="*/ 3043423 w 9179662"/>
                <a:gd name="connsiteY12" fmla="*/ 2257016 h 4479954"/>
                <a:gd name="connsiteX13" fmla="*/ 3437561 w 9179662"/>
                <a:gd name="connsiteY13" fmla="*/ 2603858 h 4479954"/>
                <a:gd name="connsiteX14" fmla="*/ 3910527 w 9179662"/>
                <a:gd name="connsiteY14" fmla="*/ 2619623 h 4479954"/>
                <a:gd name="connsiteX15" fmla="*/ 4525382 w 9179662"/>
                <a:gd name="connsiteY15" fmla="*/ 1216492 h 4479954"/>
                <a:gd name="connsiteX16" fmla="*/ 5171768 w 9179662"/>
                <a:gd name="connsiteY16" fmla="*/ 2547 h 4479954"/>
                <a:gd name="connsiteX17" fmla="*/ 5991575 w 9179662"/>
                <a:gd name="connsiteY17" fmla="*/ 948478 h 4479954"/>
                <a:gd name="connsiteX18" fmla="*/ 6779851 w 9179662"/>
                <a:gd name="connsiteY18" fmla="*/ 2635389 h 4479954"/>
                <a:gd name="connsiteX19" fmla="*/ 7394706 w 9179662"/>
                <a:gd name="connsiteY19" fmla="*/ 2351609 h 4479954"/>
                <a:gd name="connsiteX20" fmla="*/ 7820375 w 9179662"/>
                <a:gd name="connsiteY20" fmla="*/ 2729982 h 4479954"/>
                <a:gd name="connsiteX21" fmla="*/ 8230278 w 9179662"/>
                <a:gd name="connsiteY21" fmla="*/ 2004768 h 4479954"/>
                <a:gd name="connsiteX22" fmla="*/ 8813602 w 9179662"/>
                <a:gd name="connsiteY22" fmla="*/ 2398906 h 4479954"/>
                <a:gd name="connsiteX23" fmla="*/ 9160444 w 9179662"/>
                <a:gd name="connsiteY23" fmla="*/ 2635388 h 4479954"/>
                <a:gd name="connsiteX24" fmla="*/ 9160444 w 9179662"/>
                <a:gd name="connsiteY24" fmla="*/ 4338066 h 4479954"/>
                <a:gd name="connsiteX0" fmla="*/ 678 w 9179662"/>
                <a:gd name="connsiteY0" fmla="*/ 4479623 h 4479623"/>
                <a:gd name="connsiteX1" fmla="*/ 16444 w 9179662"/>
                <a:gd name="connsiteY1" fmla="*/ 2966134 h 4479623"/>
                <a:gd name="connsiteX2" fmla="*/ 111037 w 9179662"/>
                <a:gd name="connsiteY2" fmla="*/ 2776947 h 4479623"/>
                <a:gd name="connsiteX3" fmla="*/ 552471 w 9179662"/>
                <a:gd name="connsiteY3" fmla="*/ 2713885 h 4479623"/>
                <a:gd name="connsiteX4" fmla="*/ 852016 w 9179662"/>
                <a:gd name="connsiteY4" fmla="*/ 2430106 h 4479623"/>
                <a:gd name="connsiteX5" fmla="*/ 1072733 w 9179662"/>
                <a:gd name="connsiteY5" fmla="*/ 2146327 h 4479623"/>
                <a:gd name="connsiteX6" fmla="*/ 1482637 w 9179662"/>
                <a:gd name="connsiteY6" fmla="*/ 2508934 h 4479623"/>
                <a:gd name="connsiteX7" fmla="*/ 1813713 w 9179662"/>
                <a:gd name="connsiteY7" fmla="*/ 2477403 h 4479623"/>
                <a:gd name="connsiteX8" fmla="*/ 2065961 w 9179662"/>
                <a:gd name="connsiteY8" fmla="*/ 1862547 h 4479623"/>
                <a:gd name="connsiteX9" fmla="*/ 2365506 w 9179662"/>
                <a:gd name="connsiteY9" fmla="*/ 1846782 h 4479623"/>
                <a:gd name="connsiteX10" fmla="*/ 2617754 w 9179662"/>
                <a:gd name="connsiteY10" fmla="*/ 2319747 h 4479623"/>
                <a:gd name="connsiteX11" fmla="*/ 2901533 w 9179662"/>
                <a:gd name="connsiteY11" fmla="*/ 2430106 h 4479623"/>
                <a:gd name="connsiteX12" fmla="*/ 3043423 w 9179662"/>
                <a:gd name="connsiteY12" fmla="*/ 2256685 h 4479623"/>
                <a:gd name="connsiteX13" fmla="*/ 3437561 w 9179662"/>
                <a:gd name="connsiteY13" fmla="*/ 2603527 h 4479623"/>
                <a:gd name="connsiteX14" fmla="*/ 3910527 w 9179662"/>
                <a:gd name="connsiteY14" fmla="*/ 2619292 h 4479623"/>
                <a:gd name="connsiteX15" fmla="*/ 4525382 w 9179662"/>
                <a:gd name="connsiteY15" fmla="*/ 1216161 h 4479623"/>
                <a:gd name="connsiteX16" fmla="*/ 5171768 w 9179662"/>
                <a:gd name="connsiteY16" fmla="*/ 2216 h 4479623"/>
                <a:gd name="connsiteX17" fmla="*/ 5896982 w 9179662"/>
                <a:gd name="connsiteY17" fmla="*/ 963912 h 4479623"/>
                <a:gd name="connsiteX18" fmla="*/ 6779851 w 9179662"/>
                <a:gd name="connsiteY18" fmla="*/ 2635058 h 4479623"/>
                <a:gd name="connsiteX19" fmla="*/ 7394706 w 9179662"/>
                <a:gd name="connsiteY19" fmla="*/ 2351278 h 4479623"/>
                <a:gd name="connsiteX20" fmla="*/ 7820375 w 9179662"/>
                <a:gd name="connsiteY20" fmla="*/ 2729651 h 4479623"/>
                <a:gd name="connsiteX21" fmla="*/ 8230278 w 9179662"/>
                <a:gd name="connsiteY21" fmla="*/ 2004437 h 4479623"/>
                <a:gd name="connsiteX22" fmla="*/ 8813602 w 9179662"/>
                <a:gd name="connsiteY22" fmla="*/ 2398575 h 4479623"/>
                <a:gd name="connsiteX23" fmla="*/ 9160444 w 9179662"/>
                <a:gd name="connsiteY23" fmla="*/ 2635057 h 4479623"/>
                <a:gd name="connsiteX24" fmla="*/ 9160444 w 9179662"/>
                <a:gd name="connsiteY24" fmla="*/ 4337735 h 4479623"/>
                <a:gd name="connsiteX0" fmla="*/ 678 w 9179662"/>
                <a:gd name="connsiteY0" fmla="*/ 4479680 h 4479680"/>
                <a:gd name="connsiteX1" fmla="*/ 16444 w 9179662"/>
                <a:gd name="connsiteY1" fmla="*/ 2966191 h 4479680"/>
                <a:gd name="connsiteX2" fmla="*/ 111037 w 9179662"/>
                <a:gd name="connsiteY2" fmla="*/ 2777004 h 4479680"/>
                <a:gd name="connsiteX3" fmla="*/ 552471 w 9179662"/>
                <a:gd name="connsiteY3" fmla="*/ 2713942 h 4479680"/>
                <a:gd name="connsiteX4" fmla="*/ 852016 w 9179662"/>
                <a:gd name="connsiteY4" fmla="*/ 2430163 h 4479680"/>
                <a:gd name="connsiteX5" fmla="*/ 1072733 w 9179662"/>
                <a:gd name="connsiteY5" fmla="*/ 2146384 h 4479680"/>
                <a:gd name="connsiteX6" fmla="*/ 1482637 w 9179662"/>
                <a:gd name="connsiteY6" fmla="*/ 2508991 h 4479680"/>
                <a:gd name="connsiteX7" fmla="*/ 1813713 w 9179662"/>
                <a:gd name="connsiteY7" fmla="*/ 2477460 h 4479680"/>
                <a:gd name="connsiteX8" fmla="*/ 2065961 w 9179662"/>
                <a:gd name="connsiteY8" fmla="*/ 1862604 h 4479680"/>
                <a:gd name="connsiteX9" fmla="*/ 2365506 w 9179662"/>
                <a:gd name="connsiteY9" fmla="*/ 1846839 h 4479680"/>
                <a:gd name="connsiteX10" fmla="*/ 2617754 w 9179662"/>
                <a:gd name="connsiteY10" fmla="*/ 2319804 h 4479680"/>
                <a:gd name="connsiteX11" fmla="*/ 2901533 w 9179662"/>
                <a:gd name="connsiteY11" fmla="*/ 2430163 h 4479680"/>
                <a:gd name="connsiteX12" fmla="*/ 3043423 w 9179662"/>
                <a:gd name="connsiteY12" fmla="*/ 2256742 h 4479680"/>
                <a:gd name="connsiteX13" fmla="*/ 3437561 w 9179662"/>
                <a:gd name="connsiteY13" fmla="*/ 2603584 h 4479680"/>
                <a:gd name="connsiteX14" fmla="*/ 3910527 w 9179662"/>
                <a:gd name="connsiteY14" fmla="*/ 2619349 h 4479680"/>
                <a:gd name="connsiteX15" fmla="*/ 4525382 w 9179662"/>
                <a:gd name="connsiteY15" fmla="*/ 1216218 h 4479680"/>
                <a:gd name="connsiteX16" fmla="*/ 5171768 w 9179662"/>
                <a:gd name="connsiteY16" fmla="*/ 2273 h 4479680"/>
                <a:gd name="connsiteX17" fmla="*/ 5896982 w 9179662"/>
                <a:gd name="connsiteY17" fmla="*/ 963969 h 4479680"/>
                <a:gd name="connsiteX18" fmla="*/ 6779851 w 9179662"/>
                <a:gd name="connsiteY18" fmla="*/ 2635115 h 4479680"/>
                <a:gd name="connsiteX19" fmla="*/ 7394706 w 9179662"/>
                <a:gd name="connsiteY19" fmla="*/ 2351335 h 4479680"/>
                <a:gd name="connsiteX20" fmla="*/ 7820375 w 9179662"/>
                <a:gd name="connsiteY20" fmla="*/ 2729708 h 4479680"/>
                <a:gd name="connsiteX21" fmla="*/ 8230278 w 9179662"/>
                <a:gd name="connsiteY21" fmla="*/ 2004494 h 4479680"/>
                <a:gd name="connsiteX22" fmla="*/ 8813602 w 9179662"/>
                <a:gd name="connsiteY22" fmla="*/ 2398632 h 4479680"/>
                <a:gd name="connsiteX23" fmla="*/ 9160444 w 9179662"/>
                <a:gd name="connsiteY23" fmla="*/ 2635114 h 4479680"/>
                <a:gd name="connsiteX24" fmla="*/ 9160444 w 9179662"/>
                <a:gd name="connsiteY24" fmla="*/ 4337792 h 4479680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043423 w 9179662"/>
                <a:gd name="connsiteY12" fmla="*/ 2255791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043423 w 9179662"/>
                <a:gd name="connsiteY12" fmla="*/ 2255791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609405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167326 w 9179662"/>
                <a:gd name="connsiteY5" fmla="*/ 2082371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609405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16645 w 9195629"/>
                <a:gd name="connsiteY0" fmla="*/ 4478729 h 4478729"/>
                <a:gd name="connsiteX1" fmla="*/ 200 w 9195629"/>
                <a:gd name="connsiteY1" fmla="*/ 3263871 h 4478729"/>
                <a:gd name="connsiteX2" fmla="*/ 32411 w 9195629"/>
                <a:gd name="connsiteY2" fmla="*/ 2965240 h 4478729"/>
                <a:gd name="connsiteX3" fmla="*/ 127004 w 9195629"/>
                <a:gd name="connsiteY3" fmla="*/ 2776053 h 4478729"/>
                <a:gd name="connsiteX4" fmla="*/ 568438 w 9195629"/>
                <a:gd name="connsiteY4" fmla="*/ 2712991 h 4478729"/>
                <a:gd name="connsiteX5" fmla="*/ 867983 w 9195629"/>
                <a:gd name="connsiteY5" fmla="*/ 2429212 h 4478729"/>
                <a:gd name="connsiteX6" fmla="*/ 1183293 w 9195629"/>
                <a:gd name="connsiteY6" fmla="*/ 2082371 h 4478729"/>
                <a:gd name="connsiteX7" fmla="*/ 1498604 w 9195629"/>
                <a:gd name="connsiteY7" fmla="*/ 2508040 h 4478729"/>
                <a:gd name="connsiteX8" fmla="*/ 1829680 w 9195629"/>
                <a:gd name="connsiteY8" fmla="*/ 2476509 h 4478729"/>
                <a:gd name="connsiteX9" fmla="*/ 2081928 w 9195629"/>
                <a:gd name="connsiteY9" fmla="*/ 1609405 h 4478729"/>
                <a:gd name="connsiteX10" fmla="*/ 2381473 w 9195629"/>
                <a:gd name="connsiteY10" fmla="*/ 1845888 h 4478729"/>
                <a:gd name="connsiteX11" fmla="*/ 2633721 w 9195629"/>
                <a:gd name="connsiteY11" fmla="*/ 2318853 h 4478729"/>
                <a:gd name="connsiteX12" fmla="*/ 2917500 w 9195629"/>
                <a:gd name="connsiteY12" fmla="*/ 2429212 h 4478729"/>
                <a:gd name="connsiteX13" fmla="*/ 3201280 w 9195629"/>
                <a:gd name="connsiteY13" fmla="*/ 2161198 h 4478729"/>
                <a:gd name="connsiteX14" fmla="*/ 3453528 w 9195629"/>
                <a:gd name="connsiteY14" fmla="*/ 2602633 h 4478729"/>
                <a:gd name="connsiteX15" fmla="*/ 3926494 w 9195629"/>
                <a:gd name="connsiteY15" fmla="*/ 2618398 h 4478729"/>
                <a:gd name="connsiteX16" fmla="*/ 4494052 w 9195629"/>
                <a:gd name="connsiteY16" fmla="*/ 1152204 h 4478729"/>
                <a:gd name="connsiteX17" fmla="*/ 5187735 w 9195629"/>
                <a:gd name="connsiteY17" fmla="*/ 1322 h 4478729"/>
                <a:gd name="connsiteX18" fmla="*/ 5912949 w 9195629"/>
                <a:gd name="connsiteY18" fmla="*/ 963018 h 4478729"/>
                <a:gd name="connsiteX19" fmla="*/ 6795818 w 9195629"/>
                <a:gd name="connsiteY19" fmla="*/ 2634164 h 4478729"/>
                <a:gd name="connsiteX20" fmla="*/ 7410673 w 9195629"/>
                <a:gd name="connsiteY20" fmla="*/ 2350384 h 4478729"/>
                <a:gd name="connsiteX21" fmla="*/ 7836342 w 9195629"/>
                <a:gd name="connsiteY21" fmla="*/ 2728757 h 4478729"/>
                <a:gd name="connsiteX22" fmla="*/ 8246245 w 9195629"/>
                <a:gd name="connsiteY22" fmla="*/ 2003543 h 4478729"/>
                <a:gd name="connsiteX23" fmla="*/ 8829569 w 9195629"/>
                <a:gd name="connsiteY23" fmla="*/ 2397681 h 4478729"/>
                <a:gd name="connsiteX24" fmla="*/ 9176411 w 9195629"/>
                <a:gd name="connsiteY24" fmla="*/ 2634163 h 4478729"/>
                <a:gd name="connsiteX25" fmla="*/ 9176411 w 9195629"/>
                <a:gd name="connsiteY25" fmla="*/ 4336841 h 4478729"/>
                <a:gd name="connsiteX0" fmla="*/ 0 w 9226281"/>
                <a:gd name="connsiteY0" fmla="*/ 4478729 h 4478729"/>
                <a:gd name="connsiteX1" fmla="*/ 30852 w 9226281"/>
                <a:gd name="connsiteY1" fmla="*/ 3263871 h 4478729"/>
                <a:gd name="connsiteX2" fmla="*/ 63063 w 9226281"/>
                <a:gd name="connsiteY2" fmla="*/ 2965240 h 4478729"/>
                <a:gd name="connsiteX3" fmla="*/ 157656 w 9226281"/>
                <a:gd name="connsiteY3" fmla="*/ 2776053 h 4478729"/>
                <a:gd name="connsiteX4" fmla="*/ 599090 w 9226281"/>
                <a:gd name="connsiteY4" fmla="*/ 2712991 h 4478729"/>
                <a:gd name="connsiteX5" fmla="*/ 898635 w 9226281"/>
                <a:gd name="connsiteY5" fmla="*/ 2429212 h 4478729"/>
                <a:gd name="connsiteX6" fmla="*/ 1213945 w 9226281"/>
                <a:gd name="connsiteY6" fmla="*/ 2082371 h 4478729"/>
                <a:gd name="connsiteX7" fmla="*/ 1529256 w 9226281"/>
                <a:gd name="connsiteY7" fmla="*/ 2508040 h 4478729"/>
                <a:gd name="connsiteX8" fmla="*/ 1860332 w 9226281"/>
                <a:gd name="connsiteY8" fmla="*/ 2476509 h 4478729"/>
                <a:gd name="connsiteX9" fmla="*/ 2112580 w 9226281"/>
                <a:gd name="connsiteY9" fmla="*/ 1609405 h 4478729"/>
                <a:gd name="connsiteX10" fmla="*/ 2412125 w 9226281"/>
                <a:gd name="connsiteY10" fmla="*/ 1845888 h 4478729"/>
                <a:gd name="connsiteX11" fmla="*/ 2664373 w 9226281"/>
                <a:gd name="connsiteY11" fmla="*/ 2318853 h 4478729"/>
                <a:gd name="connsiteX12" fmla="*/ 2948152 w 9226281"/>
                <a:gd name="connsiteY12" fmla="*/ 2429212 h 4478729"/>
                <a:gd name="connsiteX13" fmla="*/ 3231932 w 9226281"/>
                <a:gd name="connsiteY13" fmla="*/ 2161198 h 4478729"/>
                <a:gd name="connsiteX14" fmla="*/ 3484180 w 9226281"/>
                <a:gd name="connsiteY14" fmla="*/ 2602633 h 4478729"/>
                <a:gd name="connsiteX15" fmla="*/ 3957146 w 9226281"/>
                <a:gd name="connsiteY15" fmla="*/ 2618398 h 4478729"/>
                <a:gd name="connsiteX16" fmla="*/ 4524704 w 9226281"/>
                <a:gd name="connsiteY16" fmla="*/ 1152204 h 4478729"/>
                <a:gd name="connsiteX17" fmla="*/ 5218387 w 9226281"/>
                <a:gd name="connsiteY17" fmla="*/ 1322 h 4478729"/>
                <a:gd name="connsiteX18" fmla="*/ 5943601 w 9226281"/>
                <a:gd name="connsiteY18" fmla="*/ 963018 h 4478729"/>
                <a:gd name="connsiteX19" fmla="*/ 6826470 w 9226281"/>
                <a:gd name="connsiteY19" fmla="*/ 2634164 h 4478729"/>
                <a:gd name="connsiteX20" fmla="*/ 7441325 w 9226281"/>
                <a:gd name="connsiteY20" fmla="*/ 2350384 h 4478729"/>
                <a:gd name="connsiteX21" fmla="*/ 7866994 w 9226281"/>
                <a:gd name="connsiteY21" fmla="*/ 2728757 h 4478729"/>
                <a:gd name="connsiteX22" fmla="*/ 8276897 w 9226281"/>
                <a:gd name="connsiteY22" fmla="*/ 2003543 h 4478729"/>
                <a:gd name="connsiteX23" fmla="*/ 8860221 w 9226281"/>
                <a:gd name="connsiteY23" fmla="*/ 2397681 h 4478729"/>
                <a:gd name="connsiteX24" fmla="*/ 9207063 w 9226281"/>
                <a:gd name="connsiteY24" fmla="*/ 2634163 h 4478729"/>
                <a:gd name="connsiteX25" fmla="*/ 9207063 w 9226281"/>
                <a:gd name="connsiteY25" fmla="*/ 4336841 h 4478729"/>
                <a:gd name="connsiteX0" fmla="*/ 0 w 9226281"/>
                <a:gd name="connsiteY0" fmla="*/ 4415667 h 4415667"/>
                <a:gd name="connsiteX1" fmla="*/ 30852 w 9226281"/>
                <a:gd name="connsiteY1" fmla="*/ 3263871 h 4415667"/>
                <a:gd name="connsiteX2" fmla="*/ 63063 w 9226281"/>
                <a:gd name="connsiteY2" fmla="*/ 2965240 h 4415667"/>
                <a:gd name="connsiteX3" fmla="*/ 157656 w 9226281"/>
                <a:gd name="connsiteY3" fmla="*/ 2776053 h 4415667"/>
                <a:gd name="connsiteX4" fmla="*/ 599090 w 9226281"/>
                <a:gd name="connsiteY4" fmla="*/ 2712991 h 4415667"/>
                <a:gd name="connsiteX5" fmla="*/ 898635 w 9226281"/>
                <a:gd name="connsiteY5" fmla="*/ 2429212 h 4415667"/>
                <a:gd name="connsiteX6" fmla="*/ 1213945 w 9226281"/>
                <a:gd name="connsiteY6" fmla="*/ 2082371 h 4415667"/>
                <a:gd name="connsiteX7" fmla="*/ 1529256 w 9226281"/>
                <a:gd name="connsiteY7" fmla="*/ 2508040 h 4415667"/>
                <a:gd name="connsiteX8" fmla="*/ 1860332 w 9226281"/>
                <a:gd name="connsiteY8" fmla="*/ 2476509 h 4415667"/>
                <a:gd name="connsiteX9" fmla="*/ 2112580 w 9226281"/>
                <a:gd name="connsiteY9" fmla="*/ 1609405 h 4415667"/>
                <a:gd name="connsiteX10" fmla="*/ 2412125 w 9226281"/>
                <a:gd name="connsiteY10" fmla="*/ 1845888 h 4415667"/>
                <a:gd name="connsiteX11" fmla="*/ 2664373 w 9226281"/>
                <a:gd name="connsiteY11" fmla="*/ 2318853 h 4415667"/>
                <a:gd name="connsiteX12" fmla="*/ 2948152 w 9226281"/>
                <a:gd name="connsiteY12" fmla="*/ 2429212 h 4415667"/>
                <a:gd name="connsiteX13" fmla="*/ 3231932 w 9226281"/>
                <a:gd name="connsiteY13" fmla="*/ 2161198 h 4415667"/>
                <a:gd name="connsiteX14" fmla="*/ 3484180 w 9226281"/>
                <a:gd name="connsiteY14" fmla="*/ 2602633 h 4415667"/>
                <a:gd name="connsiteX15" fmla="*/ 3957146 w 9226281"/>
                <a:gd name="connsiteY15" fmla="*/ 2618398 h 4415667"/>
                <a:gd name="connsiteX16" fmla="*/ 4524704 w 9226281"/>
                <a:gd name="connsiteY16" fmla="*/ 1152204 h 4415667"/>
                <a:gd name="connsiteX17" fmla="*/ 5218387 w 9226281"/>
                <a:gd name="connsiteY17" fmla="*/ 1322 h 4415667"/>
                <a:gd name="connsiteX18" fmla="*/ 5943601 w 9226281"/>
                <a:gd name="connsiteY18" fmla="*/ 963018 h 4415667"/>
                <a:gd name="connsiteX19" fmla="*/ 6826470 w 9226281"/>
                <a:gd name="connsiteY19" fmla="*/ 2634164 h 4415667"/>
                <a:gd name="connsiteX20" fmla="*/ 7441325 w 9226281"/>
                <a:gd name="connsiteY20" fmla="*/ 2350384 h 4415667"/>
                <a:gd name="connsiteX21" fmla="*/ 7866994 w 9226281"/>
                <a:gd name="connsiteY21" fmla="*/ 2728757 h 4415667"/>
                <a:gd name="connsiteX22" fmla="*/ 8276897 w 9226281"/>
                <a:gd name="connsiteY22" fmla="*/ 2003543 h 4415667"/>
                <a:gd name="connsiteX23" fmla="*/ 8860221 w 9226281"/>
                <a:gd name="connsiteY23" fmla="*/ 2397681 h 4415667"/>
                <a:gd name="connsiteX24" fmla="*/ 9207063 w 9226281"/>
                <a:gd name="connsiteY24" fmla="*/ 2634163 h 4415667"/>
                <a:gd name="connsiteX25" fmla="*/ 9207063 w 9226281"/>
                <a:gd name="connsiteY25" fmla="*/ 4336841 h 4415667"/>
                <a:gd name="connsiteX0" fmla="*/ 0 w 9223121"/>
                <a:gd name="connsiteY0" fmla="*/ 4415667 h 4431435"/>
                <a:gd name="connsiteX1" fmla="*/ 30852 w 9223121"/>
                <a:gd name="connsiteY1" fmla="*/ 3263871 h 4431435"/>
                <a:gd name="connsiteX2" fmla="*/ 63063 w 9223121"/>
                <a:gd name="connsiteY2" fmla="*/ 2965240 h 4431435"/>
                <a:gd name="connsiteX3" fmla="*/ 157656 w 9223121"/>
                <a:gd name="connsiteY3" fmla="*/ 2776053 h 4431435"/>
                <a:gd name="connsiteX4" fmla="*/ 599090 w 9223121"/>
                <a:gd name="connsiteY4" fmla="*/ 2712991 h 4431435"/>
                <a:gd name="connsiteX5" fmla="*/ 898635 w 9223121"/>
                <a:gd name="connsiteY5" fmla="*/ 2429212 h 4431435"/>
                <a:gd name="connsiteX6" fmla="*/ 1213945 w 9223121"/>
                <a:gd name="connsiteY6" fmla="*/ 2082371 h 4431435"/>
                <a:gd name="connsiteX7" fmla="*/ 1529256 w 9223121"/>
                <a:gd name="connsiteY7" fmla="*/ 2508040 h 4431435"/>
                <a:gd name="connsiteX8" fmla="*/ 1860332 w 9223121"/>
                <a:gd name="connsiteY8" fmla="*/ 2476509 h 4431435"/>
                <a:gd name="connsiteX9" fmla="*/ 2112580 w 9223121"/>
                <a:gd name="connsiteY9" fmla="*/ 1609405 h 4431435"/>
                <a:gd name="connsiteX10" fmla="*/ 2412125 w 9223121"/>
                <a:gd name="connsiteY10" fmla="*/ 1845888 h 4431435"/>
                <a:gd name="connsiteX11" fmla="*/ 2664373 w 9223121"/>
                <a:gd name="connsiteY11" fmla="*/ 2318853 h 4431435"/>
                <a:gd name="connsiteX12" fmla="*/ 2948152 w 9223121"/>
                <a:gd name="connsiteY12" fmla="*/ 2429212 h 4431435"/>
                <a:gd name="connsiteX13" fmla="*/ 3231932 w 9223121"/>
                <a:gd name="connsiteY13" fmla="*/ 2161198 h 4431435"/>
                <a:gd name="connsiteX14" fmla="*/ 3484180 w 9223121"/>
                <a:gd name="connsiteY14" fmla="*/ 2602633 h 4431435"/>
                <a:gd name="connsiteX15" fmla="*/ 3957146 w 9223121"/>
                <a:gd name="connsiteY15" fmla="*/ 2618398 h 4431435"/>
                <a:gd name="connsiteX16" fmla="*/ 4524704 w 9223121"/>
                <a:gd name="connsiteY16" fmla="*/ 1152204 h 4431435"/>
                <a:gd name="connsiteX17" fmla="*/ 5218387 w 9223121"/>
                <a:gd name="connsiteY17" fmla="*/ 1322 h 4431435"/>
                <a:gd name="connsiteX18" fmla="*/ 5943601 w 9223121"/>
                <a:gd name="connsiteY18" fmla="*/ 963018 h 4431435"/>
                <a:gd name="connsiteX19" fmla="*/ 6826470 w 9223121"/>
                <a:gd name="connsiteY19" fmla="*/ 2634164 h 4431435"/>
                <a:gd name="connsiteX20" fmla="*/ 7441325 w 9223121"/>
                <a:gd name="connsiteY20" fmla="*/ 2350384 h 4431435"/>
                <a:gd name="connsiteX21" fmla="*/ 7866994 w 9223121"/>
                <a:gd name="connsiteY21" fmla="*/ 2728757 h 4431435"/>
                <a:gd name="connsiteX22" fmla="*/ 8276897 w 9223121"/>
                <a:gd name="connsiteY22" fmla="*/ 2003543 h 4431435"/>
                <a:gd name="connsiteX23" fmla="*/ 8860221 w 9223121"/>
                <a:gd name="connsiteY23" fmla="*/ 2397681 h 4431435"/>
                <a:gd name="connsiteX24" fmla="*/ 9207063 w 9223121"/>
                <a:gd name="connsiteY24" fmla="*/ 2634163 h 4431435"/>
                <a:gd name="connsiteX25" fmla="*/ 9191298 w 9223121"/>
                <a:gd name="connsiteY25" fmla="*/ 4431435 h 4431435"/>
                <a:gd name="connsiteX0" fmla="*/ 0 w 9227215"/>
                <a:gd name="connsiteY0" fmla="*/ 4415667 h 4431435"/>
                <a:gd name="connsiteX1" fmla="*/ 30852 w 9227215"/>
                <a:gd name="connsiteY1" fmla="*/ 3263871 h 4431435"/>
                <a:gd name="connsiteX2" fmla="*/ 63063 w 9227215"/>
                <a:gd name="connsiteY2" fmla="*/ 2965240 h 4431435"/>
                <a:gd name="connsiteX3" fmla="*/ 157656 w 9227215"/>
                <a:gd name="connsiteY3" fmla="*/ 2776053 h 4431435"/>
                <a:gd name="connsiteX4" fmla="*/ 599090 w 9227215"/>
                <a:gd name="connsiteY4" fmla="*/ 2712991 h 4431435"/>
                <a:gd name="connsiteX5" fmla="*/ 898635 w 9227215"/>
                <a:gd name="connsiteY5" fmla="*/ 2429212 h 4431435"/>
                <a:gd name="connsiteX6" fmla="*/ 1213945 w 9227215"/>
                <a:gd name="connsiteY6" fmla="*/ 2082371 h 4431435"/>
                <a:gd name="connsiteX7" fmla="*/ 1529256 w 9227215"/>
                <a:gd name="connsiteY7" fmla="*/ 2508040 h 4431435"/>
                <a:gd name="connsiteX8" fmla="*/ 1860332 w 9227215"/>
                <a:gd name="connsiteY8" fmla="*/ 2476509 h 4431435"/>
                <a:gd name="connsiteX9" fmla="*/ 2112580 w 9227215"/>
                <a:gd name="connsiteY9" fmla="*/ 1609405 h 4431435"/>
                <a:gd name="connsiteX10" fmla="*/ 2412125 w 9227215"/>
                <a:gd name="connsiteY10" fmla="*/ 1845888 h 4431435"/>
                <a:gd name="connsiteX11" fmla="*/ 2664373 w 9227215"/>
                <a:gd name="connsiteY11" fmla="*/ 2318853 h 4431435"/>
                <a:gd name="connsiteX12" fmla="*/ 2948152 w 9227215"/>
                <a:gd name="connsiteY12" fmla="*/ 2429212 h 4431435"/>
                <a:gd name="connsiteX13" fmla="*/ 3231932 w 9227215"/>
                <a:gd name="connsiteY13" fmla="*/ 2161198 h 4431435"/>
                <a:gd name="connsiteX14" fmla="*/ 3484180 w 9227215"/>
                <a:gd name="connsiteY14" fmla="*/ 2602633 h 4431435"/>
                <a:gd name="connsiteX15" fmla="*/ 3957146 w 9227215"/>
                <a:gd name="connsiteY15" fmla="*/ 2618398 h 4431435"/>
                <a:gd name="connsiteX16" fmla="*/ 4524704 w 9227215"/>
                <a:gd name="connsiteY16" fmla="*/ 1152204 h 4431435"/>
                <a:gd name="connsiteX17" fmla="*/ 5218387 w 9227215"/>
                <a:gd name="connsiteY17" fmla="*/ 1322 h 4431435"/>
                <a:gd name="connsiteX18" fmla="*/ 5943601 w 9227215"/>
                <a:gd name="connsiteY18" fmla="*/ 963018 h 4431435"/>
                <a:gd name="connsiteX19" fmla="*/ 6826470 w 9227215"/>
                <a:gd name="connsiteY19" fmla="*/ 2634164 h 4431435"/>
                <a:gd name="connsiteX20" fmla="*/ 7441325 w 9227215"/>
                <a:gd name="connsiteY20" fmla="*/ 2350384 h 4431435"/>
                <a:gd name="connsiteX21" fmla="*/ 7866994 w 9227215"/>
                <a:gd name="connsiteY21" fmla="*/ 2728757 h 4431435"/>
                <a:gd name="connsiteX22" fmla="*/ 8276897 w 9227215"/>
                <a:gd name="connsiteY22" fmla="*/ 2003543 h 4431435"/>
                <a:gd name="connsiteX23" fmla="*/ 8860221 w 9227215"/>
                <a:gd name="connsiteY23" fmla="*/ 2397681 h 4431435"/>
                <a:gd name="connsiteX24" fmla="*/ 9207063 w 9227215"/>
                <a:gd name="connsiteY24" fmla="*/ 2634163 h 4431435"/>
                <a:gd name="connsiteX25" fmla="*/ 9191298 w 9227215"/>
                <a:gd name="connsiteY25" fmla="*/ 4431435 h 44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227215" h="4431435">
                  <a:moveTo>
                    <a:pt x="0" y="4415667"/>
                  </a:moveTo>
                  <a:cubicBezTo>
                    <a:pt x="5142" y="4213191"/>
                    <a:pt x="28224" y="3516119"/>
                    <a:pt x="30852" y="3263871"/>
                  </a:cubicBezTo>
                  <a:cubicBezTo>
                    <a:pt x="33480" y="3011623"/>
                    <a:pt x="41929" y="3046543"/>
                    <a:pt x="63063" y="2965240"/>
                  </a:cubicBezTo>
                  <a:cubicBezTo>
                    <a:pt x="84197" y="2883937"/>
                    <a:pt x="68318" y="2818094"/>
                    <a:pt x="157656" y="2776053"/>
                  </a:cubicBezTo>
                  <a:cubicBezTo>
                    <a:pt x="246994" y="2734012"/>
                    <a:pt x="475593" y="2770798"/>
                    <a:pt x="599090" y="2712991"/>
                  </a:cubicBezTo>
                  <a:cubicBezTo>
                    <a:pt x="722587" y="2655184"/>
                    <a:pt x="796159" y="2534315"/>
                    <a:pt x="898635" y="2429212"/>
                  </a:cubicBezTo>
                  <a:cubicBezTo>
                    <a:pt x="1001111" y="2324109"/>
                    <a:pt x="1108842" y="2069233"/>
                    <a:pt x="1213945" y="2082371"/>
                  </a:cubicBezTo>
                  <a:cubicBezTo>
                    <a:pt x="1319048" y="2095509"/>
                    <a:pt x="1421525" y="2442350"/>
                    <a:pt x="1529256" y="2508040"/>
                  </a:cubicBezTo>
                  <a:cubicBezTo>
                    <a:pt x="1636987" y="2573730"/>
                    <a:pt x="1763111" y="2626281"/>
                    <a:pt x="1860332" y="2476509"/>
                  </a:cubicBezTo>
                  <a:cubicBezTo>
                    <a:pt x="1957553" y="2326737"/>
                    <a:pt x="2020615" y="1714508"/>
                    <a:pt x="2112580" y="1609405"/>
                  </a:cubicBezTo>
                  <a:cubicBezTo>
                    <a:pt x="2204545" y="1504302"/>
                    <a:pt x="2320160" y="1727647"/>
                    <a:pt x="2412125" y="1845888"/>
                  </a:cubicBezTo>
                  <a:cubicBezTo>
                    <a:pt x="2504090" y="1964129"/>
                    <a:pt x="2575035" y="2221632"/>
                    <a:pt x="2664373" y="2318853"/>
                  </a:cubicBezTo>
                  <a:cubicBezTo>
                    <a:pt x="2753711" y="2416074"/>
                    <a:pt x="2853559" y="2455488"/>
                    <a:pt x="2948152" y="2429212"/>
                  </a:cubicBezTo>
                  <a:cubicBezTo>
                    <a:pt x="3042745" y="2402936"/>
                    <a:pt x="3142594" y="2132294"/>
                    <a:pt x="3231932" y="2161198"/>
                  </a:cubicBezTo>
                  <a:cubicBezTo>
                    <a:pt x="3321270" y="2190101"/>
                    <a:pt x="3363311" y="2526433"/>
                    <a:pt x="3484180" y="2602633"/>
                  </a:cubicBezTo>
                  <a:cubicBezTo>
                    <a:pt x="3605049" y="2678833"/>
                    <a:pt x="3783725" y="2860136"/>
                    <a:pt x="3957146" y="2618398"/>
                  </a:cubicBezTo>
                  <a:cubicBezTo>
                    <a:pt x="4130567" y="2376660"/>
                    <a:pt x="4361793" y="1619914"/>
                    <a:pt x="4524704" y="1152204"/>
                  </a:cubicBezTo>
                  <a:cubicBezTo>
                    <a:pt x="4687615" y="684494"/>
                    <a:pt x="4981904" y="32853"/>
                    <a:pt x="5218387" y="1322"/>
                  </a:cubicBezTo>
                  <a:cubicBezTo>
                    <a:pt x="5454870" y="-30209"/>
                    <a:pt x="5770180" y="508446"/>
                    <a:pt x="5943601" y="963018"/>
                  </a:cubicBezTo>
                  <a:cubicBezTo>
                    <a:pt x="6117022" y="1417590"/>
                    <a:pt x="6576849" y="2402936"/>
                    <a:pt x="6826470" y="2634164"/>
                  </a:cubicBezTo>
                  <a:cubicBezTo>
                    <a:pt x="7076091" y="2865392"/>
                    <a:pt x="7267904" y="2334619"/>
                    <a:pt x="7441325" y="2350384"/>
                  </a:cubicBezTo>
                  <a:cubicBezTo>
                    <a:pt x="7614746" y="2366149"/>
                    <a:pt x="7727732" y="2786564"/>
                    <a:pt x="7866994" y="2728757"/>
                  </a:cubicBezTo>
                  <a:cubicBezTo>
                    <a:pt x="8006256" y="2670950"/>
                    <a:pt x="8111359" y="2058722"/>
                    <a:pt x="8276897" y="2003543"/>
                  </a:cubicBezTo>
                  <a:cubicBezTo>
                    <a:pt x="8442435" y="1948364"/>
                    <a:pt x="8705193" y="2292578"/>
                    <a:pt x="8860221" y="2397681"/>
                  </a:cubicBezTo>
                  <a:cubicBezTo>
                    <a:pt x="9015249" y="2502784"/>
                    <a:pt x="9151883" y="2295204"/>
                    <a:pt x="9207063" y="2634163"/>
                  </a:cubicBezTo>
                  <a:cubicBezTo>
                    <a:pt x="9262243" y="2973122"/>
                    <a:pt x="9186043" y="4150284"/>
                    <a:pt x="9191298" y="4431435"/>
                  </a:cubicBezTo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99543" y="5471556"/>
              <a:ext cx="11319643" cy="0"/>
            </a:xfrm>
            <a:prstGeom prst="line">
              <a:avLst/>
            </a:prstGeom>
            <a:ln w="44450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03472" y="472966"/>
              <a:ext cx="20152" cy="499859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prstDash val="solid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81105" y="472966"/>
              <a:ext cx="38577" cy="499859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34809" y="472966"/>
              <a:ext cx="38577" cy="499859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492110" y="472966"/>
              <a:ext cx="38577" cy="499859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un 28"/>
            <p:cNvSpPr/>
            <p:nvPr/>
          </p:nvSpPr>
          <p:spPr>
            <a:xfrm>
              <a:off x="8962844" y="622334"/>
              <a:ext cx="851338" cy="835572"/>
            </a:xfrm>
            <a:prstGeom prst="su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3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9543" y="472966"/>
            <a:ext cx="11319643" cy="4998590"/>
            <a:chOff x="299543" y="472966"/>
            <a:chExt cx="11319643" cy="4998590"/>
          </a:xfrm>
        </p:grpSpPr>
        <p:sp>
          <p:nvSpPr>
            <p:cNvPr id="13" name="Freeform 12"/>
            <p:cNvSpPr/>
            <p:nvPr/>
          </p:nvSpPr>
          <p:spPr>
            <a:xfrm flipH="1">
              <a:off x="1303472" y="1040121"/>
              <a:ext cx="9227215" cy="4431435"/>
            </a:xfrm>
            <a:custGeom>
              <a:avLst/>
              <a:gdLst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097382 w 9191975"/>
                <a:gd name="connsiteY23" fmla="*/ 2838706 h 4699037"/>
                <a:gd name="connsiteX24" fmla="*/ 9191975 w 9191975"/>
                <a:gd name="connsiteY24" fmla="*/ 4525617 h 4699037"/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160444 w 9191975"/>
                <a:gd name="connsiteY23" fmla="*/ 2854471 h 4699037"/>
                <a:gd name="connsiteX24" fmla="*/ 9191975 w 9191975"/>
                <a:gd name="connsiteY24" fmla="*/ 4525617 h 4699037"/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160444 w 9191975"/>
                <a:gd name="connsiteY23" fmla="*/ 2854471 h 4699037"/>
                <a:gd name="connsiteX24" fmla="*/ 9191975 w 9191975"/>
                <a:gd name="connsiteY24" fmla="*/ 4525617 h 4699037"/>
                <a:gd name="connsiteX0" fmla="*/ 678 w 9171734"/>
                <a:gd name="connsiteY0" fmla="*/ 4699037 h 4699037"/>
                <a:gd name="connsiteX1" fmla="*/ 16444 w 9171734"/>
                <a:gd name="connsiteY1" fmla="*/ 3185548 h 4699037"/>
                <a:gd name="connsiteX2" fmla="*/ 111037 w 9171734"/>
                <a:gd name="connsiteY2" fmla="*/ 2996361 h 4699037"/>
                <a:gd name="connsiteX3" fmla="*/ 552471 w 9171734"/>
                <a:gd name="connsiteY3" fmla="*/ 2933299 h 4699037"/>
                <a:gd name="connsiteX4" fmla="*/ 852016 w 9171734"/>
                <a:gd name="connsiteY4" fmla="*/ 2649520 h 4699037"/>
                <a:gd name="connsiteX5" fmla="*/ 1072733 w 9171734"/>
                <a:gd name="connsiteY5" fmla="*/ 2365741 h 4699037"/>
                <a:gd name="connsiteX6" fmla="*/ 1482637 w 9171734"/>
                <a:gd name="connsiteY6" fmla="*/ 2728348 h 4699037"/>
                <a:gd name="connsiteX7" fmla="*/ 1813713 w 9171734"/>
                <a:gd name="connsiteY7" fmla="*/ 2696817 h 4699037"/>
                <a:gd name="connsiteX8" fmla="*/ 2065961 w 9171734"/>
                <a:gd name="connsiteY8" fmla="*/ 2081961 h 4699037"/>
                <a:gd name="connsiteX9" fmla="*/ 2365506 w 9171734"/>
                <a:gd name="connsiteY9" fmla="*/ 2066196 h 4699037"/>
                <a:gd name="connsiteX10" fmla="*/ 2617754 w 9171734"/>
                <a:gd name="connsiteY10" fmla="*/ 2539161 h 4699037"/>
                <a:gd name="connsiteX11" fmla="*/ 2901533 w 9171734"/>
                <a:gd name="connsiteY11" fmla="*/ 2649520 h 4699037"/>
                <a:gd name="connsiteX12" fmla="*/ 3043423 w 9171734"/>
                <a:gd name="connsiteY12" fmla="*/ 2476099 h 4699037"/>
                <a:gd name="connsiteX13" fmla="*/ 3437561 w 9171734"/>
                <a:gd name="connsiteY13" fmla="*/ 2822941 h 4699037"/>
                <a:gd name="connsiteX14" fmla="*/ 3910527 w 9171734"/>
                <a:gd name="connsiteY14" fmla="*/ 2838706 h 4699037"/>
                <a:gd name="connsiteX15" fmla="*/ 4525382 w 9171734"/>
                <a:gd name="connsiteY15" fmla="*/ 1435575 h 4699037"/>
                <a:gd name="connsiteX16" fmla="*/ 4809161 w 9171734"/>
                <a:gd name="connsiteY16" fmla="*/ 284692 h 4699037"/>
                <a:gd name="connsiteX17" fmla="*/ 5802389 w 9171734"/>
                <a:gd name="connsiteY17" fmla="*/ 221630 h 4699037"/>
                <a:gd name="connsiteX18" fmla="*/ 6779851 w 9171734"/>
                <a:gd name="connsiteY18" fmla="*/ 2854472 h 4699037"/>
                <a:gd name="connsiteX19" fmla="*/ 7394706 w 9171734"/>
                <a:gd name="connsiteY19" fmla="*/ 2570692 h 4699037"/>
                <a:gd name="connsiteX20" fmla="*/ 7820375 w 9171734"/>
                <a:gd name="connsiteY20" fmla="*/ 2949065 h 4699037"/>
                <a:gd name="connsiteX21" fmla="*/ 8230278 w 9171734"/>
                <a:gd name="connsiteY21" fmla="*/ 2223851 h 4699037"/>
                <a:gd name="connsiteX22" fmla="*/ 8813602 w 9171734"/>
                <a:gd name="connsiteY22" fmla="*/ 2617989 h 4699037"/>
                <a:gd name="connsiteX23" fmla="*/ 9160444 w 9171734"/>
                <a:gd name="connsiteY23" fmla="*/ 2854471 h 4699037"/>
                <a:gd name="connsiteX24" fmla="*/ 9113147 w 9171734"/>
                <a:gd name="connsiteY24" fmla="*/ 4541383 h 4699037"/>
                <a:gd name="connsiteX0" fmla="*/ 678 w 9179662"/>
                <a:gd name="connsiteY0" fmla="*/ 4699037 h 4699037"/>
                <a:gd name="connsiteX1" fmla="*/ 16444 w 9179662"/>
                <a:gd name="connsiteY1" fmla="*/ 3185548 h 4699037"/>
                <a:gd name="connsiteX2" fmla="*/ 111037 w 9179662"/>
                <a:gd name="connsiteY2" fmla="*/ 2996361 h 4699037"/>
                <a:gd name="connsiteX3" fmla="*/ 552471 w 9179662"/>
                <a:gd name="connsiteY3" fmla="*/ 2933299 h 4699037"/>
                <a:gd name="connsiteX4" fmla="*/ 852016 w 9179662"/>
                <a:gd name="connsiteY4" fmla="*/ 2649520 h 4699037"/>
                <a:gd name="connsiteX5" fmla="*/ 1072733 w 9179662"/>
                <a:gd name="connsiteY5" fmla="*/ 2365741 h 4699037"/>
                <a:gd name="connsiteX6" fmla="*/ 1482637 w 9179662"/>
                <a:gd name="connsiteY6" fmla="*/ 2728348 h 4699037"/>
                <a:gd name="connsiteX7" fmla="*/ 1813713 w 9179662"/>
                <a:gd name="connsiteY7" fmla="*/ 2696817 h 4699037"/>
                <a:gd name="connsiteX8" fmla="*/ 2065961 w 9179662"/>
                <a:gd name="connsiteY8" fmla="*/ 2081961 h 4699037"/>
                <a:gd name="connsiteX9" fmla="*/ 2365506 w 9179662"/>
                <a:gd name="connsiteY9" fmla="*/ 2066196 h 4699037"/>
                <a:gd name="connsiteX10" fmla="*/ 2617754 w 9179662"/>
                <a:gd name="connsiteY10" fmla="*/ 2539161 h 4699037"/>
                <a:gd name="connsiteX11" fmla="*/ 2901533 w 9179662"/>
                <a:gd name="connsiteY11" fmla="*/ 2649520 h 4699037"/>
                <a:gd name="connsiteX12" fmla="*/ 3043423 w 9179662"/>
                <a:gd name="connsiteY12" fmla="*/ 2476099 h 4699037"/>
                <a:gd name="connsiteX13" fmla="*/ 3437561 w 9179662"/>
                <a:gd name="connsiteY13" fmla="*/ 2822941 h 4699037"/>
                <a:gd name="connsiteX14" fmla="*/ 3910527 w 9179662"/>
                <a:gd name="connsiteY14" fmla="*/ 2838706 h 4699037"/>
                <a:gd name="connsiteX15" fmla="*/ 4525382 w 9179662"/>
                <a:gd name="connsiteY15" fmla="*/ 1435575 h 4699037"/>
                <a:gd name="connsiteX16" fmla="*/ 4809161 w 9179662"/>
                <a:gd name="connsiteY16" fmla="*/ 284692 h 4699037"/>
                <a:gd name="connsiteX17" fmla="*/ 5802389 w 9179662"/>
                <a:gd name="connsiteY17" fmla="*/ 221630 h 4699037"/>
                <a:gd name="connsiteX18" fmla="*/ 6779851 w 9179662"/>
                <a:gd name="connsiteY18" fmla="*/ 2854472 h 4699037"/>
                <a:gd name="connsiteX19" fmla="*/ 7394706 w 9179662"/>
                <a:gd name="connsiteY19" fmla="*/ 2570692 h 4699037"/>
                <a:gd name="connsiteX20" fmla="*/ 7820375 w 9179662"/>
                <a:gd name="connsiteY20" fmla="*/ 2949065 h 4699037"/>
                <a:gd name="connsiteX21" fmla="*/ 8230278 w 9179662"/>
                <a:gd name="connsiteY21" fmla="*/ 2223851 h 4699037"/>
                <a:gd name="connsiteX22" fmla="*/ 8813602 w 9179662"/>
                <a:gd name="connsiteY22" fmla="*/ 2617989 h 4699037"/>
                <a:gd name="connsiteX23" fmla="*/ 9160444 w 9179662"/>
                <a:gd name="connsiteY23" fmla="*/ 2854471 h 4699037"/>
                <a:gd name="connsiteX24" fmla="*/ 9160444 w 9179662"/>
                <a:gd name="connsiteY24" fmla="*/ 4557149 h 4699037"/>
                <a:gd name="connsiteX0" fmla="*/ 678 w 9179662"/>
                <a:gd name="connsiteY0" fmla="*/ 4417141 h 4417141"/>
                <a:gd name="connsiteX1" fmla="*/ 16444 w 9179662"/>
                <a:gd name="connsiteY1" fmla="*/ 2903652 h 4417141"/>
                <a:gd name="connsiteX2" fmla="*/ 111037 w 9179662"/>
                <a:gd name="connsiteY2" fmla="*/ 2714465 h 4417141"/>
                <a:gd name="connsiteX3" fmla="*/ 552471 w 9179662"/>
                <a:gd name="connsiteY3" fmla="*/ 2651403 h 4417141"/>
                <a:gd name="connsiteX4" fmla="*/ 852016 w 9179662"/>
                <a:gd name="connsiteY4" fmla="*/ 2367624 h 4417141"/>
                <a:gd name="connsiteX5" fmla="*/ 1072733 w 9179662"/>
                <a:gd name="connsiteY5" fmla="*/ 2083845 h 4417141"/>
                <a:gd name="connsiteX6" fmla="*/ 1482637 w 9179662"/>
                <a:gd name="connsiteY6" fmla="*/ 2446452 h 4417141"/>
                <a:gd name="connsiteX7" fmla="*/ 1813713 w 9179662"/>
                <a:gd name="connsiteY7" fmla="*/ 2414921 h 4417141"/>
                <a:gd name="connsiteX8" fmla="*/ 2065961 w 9179662"/>
                <a:gd name="connsiteY8" fmla="*/ 1800065 h 4417141"/>
                <a:gd name="connsiteX9" fmla="*/ 2365506 w 9179662"/>
                <a:gd name="connsiteY9" fmla="*/ 1784300 h 4417141"/>
                <a:gd name="connsiteX10" fmla="*/ 2617754 w 9179662"/>
                <a:gd name="connsiteY10" fmla="*/ 2257265 h 4417141"/>
                <a:gd name="connsiteX11" fmla="*/ 2901533 w 9179662"/>
                <a:gd name="connsiteY11" fmla="*/ 2367624 h 4417141"/>
                <a:gd name="connsiteX12" fmla="*/ 3043423 w 9179662"/>
                <a:gd name="connsiteY12" fmla="*/ 2194203 h 4417141"/>
                <a:gd name="connsiteX13" fmla="*/ 3437561 w 9179662"/>
                <a:gd name="connsiteY13" fmla="*/ 2541045 h 4417141"/>
                <a:gd name="connsiteX14" fmla="*/ 3910527 w 9179662"/>
                <a:gd name="connsiteY14" fmla="*/ 2556810 h 4417141"/>
                <a:gd name="connsiteX15" fmla="*/ 4525382 w 9179662"/>
                <a:gd name="connsiteY15" fmla="*/ 1153679 h 4417141"/>
                <a:gd name="connsiteX16" fmla="*/ 4809161 w 9179662"/>
                <a:gd name="connsiteY16" fmla="*/ 2796 h 4417141"/>
                <a:gd name="connsiteX17" fmla="*/ 5991575 w 9179662"/>
                <a:gd name="connsiteY17" fmla="*/ 885665 h 4417141"/>
                <a:gd name="connsiteX18" fmla="*/ 6779851 w 9179662"/>
                <a:gd name="connsiteY18" fmla="*/ 2572576 h 4417141"/>
                <a:gd name="connsiteX19" fmla="*/ 7394706 w 9179662"/>
                <a:gd name="connsiteY19" fmla="*/ 2288796 h 4417141"/>
                <a:gd name="connsiteX20" fmla="*/ 7820375 w 9179662"/>
                <a:gd name="connsiteY20" fmla="*/ 2667169 h 4417141"/>
                <a:gd name="connsiteX21" fmla="*/ 8230278 w 9179662"/>
                <a:gd name="connsiteY21" fmla="*/ 1941955 h 4417141"/>
                <a:gd name="connsiteX22" fmla="*/ 8813602 w 9179662"/>
                <a:gd name="connsiteY22" fmla="*/ 2336093 h 4417141"/>
                <a:gd name="connsiteX23" fmla="*/ 9160444 w 9179662"/>
                <a:gd name="connsiteY23" fmla="*/ 2572575 h 4417141"/>
                <a:gd name="connsiteX24" fmla="*/ 9160444 w 9179662"/>
                <a:gd name="connsiteY24" fmla="*/ 4275253 h 4417141"/>
                <a:gd name="connsiteX0" fmla="*/ 678 w 9179662"/>
                <a:gd name="connsiteY0" fmla="*/ 4479954 h 4479954"/>
                <a:gd name="connsiteX1" fmla="*/ 16444 w 9179662"/>
                <a:gd name="connsiteY1" fmla="*/ 2966465 h 4479954"/>
                <a:gd name="connsiteX2" fmla="*/ 111037 w 9179662"/>
                <a:gd name="connsiteY2" fmla="*/ 2777278 h 4479954"/>
                <a:gd name="connsiteX3" fmla="*/ 552471 w 9179662"/>
                <a:gd name="connsiteY3" fmla="*/ 2714216 h 4479954"/>
                <a:gd name="connsiteX4" fmla="*/ 852016 w 9179662"/>
                <a:gd name="connsiteY4" fmla="*/ 2430437 h 4479954"/>
                <a:gd name="connsiteX5" fmla="*/ 1072733 w 9179662"/>
                <a:gd name="connsiteY5" fmla="*/ 2146658 h 4479954"/>
                <a:gd name="connsiteX6" fmla="*/ 1482637 w 9179662"/>
                <a:gd name="connsiteY6" fmla="*/ 2509265 h 4479954"/>
                <a:gd name="connsiteX7" fmla="*/ 1813713 w 9179662"/>
                <a:gd name="connsiteY7" fmla="*/ 2477734 h 4479954"/>
                <a:gd name="connsiteX8" fmla="*/ 2065961 w 9179662"/>
                <a:gd name="connsiteY8" fmla="*/ 1862878 h 4479954"/>
                <a:gd name="connsiteX9" fmla="*/ 2365506 w 9179662"/>
                <a:gd name="connsiteY9" fmla="*/ 1847113 h 4479954"/>
                <a:gd name="connsiteX10" fmla="*/ 2617754 w 9179662"/>
                <a:gd name="connsiteY10" fmla="*/ 2320078 h 4479954"/>
                <a:gd name="connsiteX11" fmla="*/ 2901533 w 9179662"/>
                <a:gd name="connsiteY11" fmla="*/ 2430437 h 4479954"/>
                <a:gd name="connsiteX12" fmla="*/ 3043423 w 9179662"/>
                <a:gd name="connsiteY12" fmla="*/ 2257016 h 4479954"/>
                <a:gd name="connsiteX13" fmla="*/ 3437561 w 9179662"/>
                <a:gd name="connsiteY13" fmla="*/ 2603858 h 4479954"/>
                <a:gd name="connsiteX14" fmla="*/ 3910527 w 9179662"/>
                <a:gd name="connsiteY14" fmla="*/ 2619623 h 4479954"/>
                <a:gd name="connsiteX15" fmla="*/ 4525382 w 9179662"/>
                <a:gd name="connsiteY15" fmla="*/ 1216492 h 4479954"/>
                <a:gd name="connsiteX16" fmla="*/ 5171768 w 9179662"/>
                <a:gd name="connsiteY16" fmla="*/ 2547 h 4479954"/>
                <a:gd name="connsiteX17" fmla="*/ 5991575 w 9179662"/>
                <a:gd name="connsiteY17" fmla="*/ 948478 h 4479954"/>
                <a:gd name="connsiteX18" fmla="*/ 6779851 w 9179662"/>
                <a:gd name="connsiteY18" fmla="*/ 2635389 h 4479954"/>
                <a:gd name="connsiteX19" fmla="*/ 7394706 w 9179662"/>
                <a:gd name="connsiteY19" fmla="*/ 2351609 h 4479954"/>
                <a:gd name="connsiteX20" fmla="*/ 7820375 w 9179662"/>
                <a:gd name="connsiteY20" fmla="*/ 2729982 h 4479954"/>
                <a:gd name="connsiteX21" fmla="*/ 8230278 w 9179662"/>
                <a:gd name="connsiteY21" fmla="*/ 2004768 h 4479954"/>
                <a:gd name="connsiteX22" fmla="*/ 8813602 w 9179662"/>
                <a:gd name="connsiteY22" fmla="*/ 2398906 h 4479954"/>
                <a:gd name="connsiteX23" fmla="*/ 9160444 w 9179662"/>
                <a:gd name="connsiteY23" fmla="*/ 2635388 h 4479954"/>
                <a:gd name="connsiteX24" fmla="*/ 9160444 w 9179662"/>
                <a:gd name="connsiteY24" fmla="*/ 4338066 h 4479954"/>
                <a:gd name="connsiteX0" fmla="*/ 678 w 9179662"/>
                <a:gd name="connsiteY0" fmla="*/ 4479623 h 4479623"/>
                <a:gd name="connsiteX1" fmla="*/ 16444 w 9179662"/>
                <a:gd name="connsiteY1" fmla="*/ 2966134 h 4479623"/>
                <a:gd name="connsiteX2" fmla="*/ 111037 w 9179662"/>
                <a:gd name="connsiteY2" fmla="*/ 2776947 h 4479623"/>
                <a:gd name="connsiteX3" fmla="*/ 552471 w 9179662"/>
                <a:gd name="connsiteY3" fmla="*/ 2713885 h 4479623"/>
                <a:gd name="connsiteX4" fmla="*/ 852016 w 9179662"/>
                <a:gd name="connsiteY4" fmla="*/ 2430106 h 4479623"/>
                <a:gd name="connsiteX5" fmla="*/ 1072733 w 9179662"/>
                <a:gd name="connsiteY5" fmla="*/ 2146327 h 4479623"/>
                <a:gd name="connsiteX6" fmla="*/ 1482637 w 9179662"/>
                <a:gd name="connsiteY6" fmla="*/ 2508934 h 4479623"/>
                <a:gd name="connsiteX7" fmla="*/ 1813713 w 9179662"/>
                <a:gd name="connsiteY7" fmla="*/ 2477403 h 4479623"/>
                <a:gd name="connsiteX8" fmla="*/ 2065961 w 9179662"/>
                <a:gd name="connsiteY8" fmla="*/ 1862547 h 4479623"/>
                <a:gd name="connsiteX9" fmla="*/ 2365506 w 9179662"/>
                <a:gd name="connsiteY9" fmla="*/ 1846782 h 4479623"/>
                <a:gd name="connsiteX10" fmla="*/ 2617754 w 9179662"/>
                <a:gd name="connsiteY10" fmla="*/ 2319747 h 4479623"/>
                <a:gd name="connsiteX11" fmla="*/ 2901533 w 9179662"/>
                <a:gd name="connsiteY11" fmla="*/ 2430106 h 4479623"/>
                <a:gd name="connsiteX12" fmla="*/ 3043423 w 9179662"/>
                <a:gd name="connsiteY12" fmla="*/ 2256685 h 4479623"/>
                <a:gd name="connsiteX13" fmla="*/ 3437561 w 9179662"/>
                <a:gd name="connsiteY13" fmla="*/ 2603527 h 4479623"/>
                <a:gd name="connsiteX14" fmla="*/ 3910527 w 9179662"/>
                <a:gd name="connsiteY14" fmla="*/ 2619292 h 4479623"/>
                <a:gd name="connsiteX15" fmla="*/ 4525382 w 9179662"/>
                <a:gd name="connsiteY15" fmla="*/ 1216161 h 4479623"/>
                <a:gd name="connsiteX16" fmla="*/ 5171768 w 9179662"/>
                <a:gd name="connsiteY16" fmla="*/ 2216 h 4479623"/>
                <a:gd name="connsiteX17" fmla="*/ 5896982 w 9179662"/>
                <a:gd name="connsiteY17" fmla="*/ 963912 h 4479623"/>
                <a:gd name="connsiteX18" fmla="*/ 6779851 w 9179662"/>
                <a:gd name="connsiteY18" fmla="*/ 2635058 h 4479623"/>
                <a:gd name="connsiteX19" fmla="*/ 7394706 w 9179662"/>
                <a:gd name="connsiteY19" fmla="*/ 2351278 h 4479623"/>
                <a:gd name="connsiteX20" fmla="*/ 7820375 w 9179662"/>
                <a:gd name="connsiteY20" fmla="*/ 2729651 h 4479623"/>
                <a:gd name="connsiteX21" fmla="*/ 8230278 w 9179662"/>
                <a:gd name="connsiteY21" fmla="*/ 2004437 h 4479623"/>
                <a:gd name="connsiteX22" fmla="*/ 8813602 w 9179662"/>
                <a:gd name="connsiteY22" fmla="*/ 2398575 h 4479623"/>
                <a:gd name="connsiteX23" fmla="*/ 9160444 w 9179662"/>
                <a:gd name="connsiteY23" fmla="*/ 2635057 h 4479623"/>
                <a:gd name="connsiteX24" fmla="*/ 9160444 w 9179662"/>
                <a:gd name="connsiteY24" fmla="*/ 4337735 h 4479623"/>
                <a:gd name="connsiteX0" fmla="*/ 678 w 9179662"/>
                <a:gd name="connsiteY0" fmla="*/ 4479680 h 4479680"/>
                <a:gd name="connsiteX1" fmla="*/ 16444 w 9179662"/>
                <a:gd name="connsiteY1" fmla="*/ 2966191 h 4479680"/>
                <a:gd name="connsiteX2" fmla="*/ 111037 w 9179662"/>
                <a:gd name="connsiteY2" fmla="*/ 2777004 h 4479680"/>
                <a:gd name="connsiteX3" fmla="*/ 552471 w 9179662"/>
                <a:gd name="connsiteY3" fmla="*/ 2713942 h 4479680"/>
                <a:gd name="connsiteX4" fmla="*/ 852016 w 9179662"/>
                <a:gd name="connsiteY4" fmla="*/ 2430163 h 4479680"/>
                <a:gd name="connsiteX5" fmla="*/ 1072733 w 9179662"/>
                <a:gd name="connsiteY5" fmla="*/ 2146384 h 4479680"/>
                <a:gd name="connsiteX6" fmla="*/ 1482637 w 9179662"/>
                <a:gd name="connsiteY6" fmla="*/ 2508991 h 4479680"/>
                <a:gd name="connsiteX7" fmla="*/ 1813713 w 9179662"/>
                <a:gd name="connsiteY7" fmla="*/ 2477460 h 4479680"/>
                <a:gd name="connsiteX8" fmla="*/ 2065961 w 9179662"/>
                <a:gd name="connsiteY8" fmla="*/ 1862604 h 4479680"/>
                <a:gd name="connsiteX9" fmla="*/ 2365506 w 9179662"/>
                <a:gd name="connsiteY9" fmla="*/ 1846839 h 4479680"/>
                <a:gd name="connsiteX10" fmla="*/ 2617754 w 9179662"/>
                <a:gd name="connsiteY10" fmla="*/ 2319804 h 4479680"/>
                <a:gd name="connsiteX11" fmla="*/ 2901533 w 9179662"/>
                <a:gd name="connsiteY11" fmla="*/ 2430163 h 4479680"/>
                <a:gd name="connsiteX12" fmla="*/ 3043423 w 9179662"/>
                <a:gd name="connsiteY12" fmla="*/ 2256742 h 4479680"/>
                <a:gd name="connsiteX13" fmla="*/ 3437561 w 9179662"/>
                <a:gd name="connsiteY13" fmla="*/ 2603584 h 4479680"/>
                <a:gd name="connsiteX14" fmla="*/ 3910527 w 9179662"/>
                <a:gd name="connsiteY14" fmla="*/ 2619349 h 4479680"/>
                <a:gd name="connsiteX15" fmla="*/ 4525382 w 9179662"/>
                <a:gd name="connsiteY15" fmla="*/ 1216218 h 4479680"/>
                <a:gd name="connsiteX16" fmla="*/ 5171768 w 9179662"/>
                <a:gd name="connsiteY16" fmla="*/ 2273 h 4479680"/>
                <a:gd name="connsiteX17" fmla="*/ 5896982 w 9179662"/>
                <a:gd name="connsiteY17" fmla="*/ 963969 h 4479680"/>
                <a:gd name="connsiteX18" fmla="*/ 6779851 w 9179662"/>
                <a:gd name="connsiteY18" fmla="*/ 2635115 h 4479680"/>
                <a:gd name="connsiteX19" fmla="*/ 7394706 w 9179662"/>
                <a:gd name="connsiteY19" fmla="*/ 2351335 h 4479680"/>
                <a:gd name="connsiteX20" fmla="*/ 7820375 w 9179662"/>
                <a:gd name="connsiteY20" fmla="*/ 2729708 h 4479680"/>
                <a:gd name="connsiteX21" fmla="*/ 8230278 w 9179662"/>
                <a:gd name="connsiteY21" fmla="*/ 2004494 h 4479680"/>
                <a:gd name="connsiteX22" fmla="*/ 8813602 w 9179662"/>
                <a:gd name="connsiteY22" fmla="*/ 2398632 h 4479680"/>
                <a:gd name="connsiteX23" fmla="*/ 9160444 w 9179662"/>
                <a:gd name="connsiteY23" fmla="*/ 2635114 h 4479680"/>
                <a:gd name="connsiteX24" fmla="*/ 9160444 w 9179662"/>
                <a:gd name="connsiteY24" fmla="*/ 4337792 h 4479680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043423 w 9179662"/>
                <a:gd name="connsiteY12" fmla="*/ 2255791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043423 w 9179662"/>
                <a:gd name="connsiteY12" fmla="*/ 2255791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609405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167326 w 9179662"/>
                <a:gd name="connsiteY5" fmla="*/ 2082371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609405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16645 w 9195629"/>
                <a:gd name="connsiteY0" fmla="*/ 4478729 h 4478729"/>
                <a:gd name="connsiteX1" fmla="*/ 200 w 9195629"/>
                <a:gd name="connsiteY1" fmla="*/ 3263871 h 4478729"/>
                <a:gd name="connsiteX2" fmla="*/ 32411 w 9195629"/>
                <a:gd name="connsiteY2" fmla="*/ 2965240 h 4478729"/>
                <a:gd name="connsiteX3" fmla="*/ 127004 w 9195629"/>
                <a:gd name="connsiteY3" fmla="*/ 2776053 h 4478729"/>
                <a:gd name="connsiteX4" fmla="*/ 568438 w 9195629"/>
                <a:gd name="connsiteY4" fmla="*/ 2712991 h 4478729"/>
                <a:gd name="connsiteX5" fmla="*/ 867983 w 9195629"/>
                <a:gd name="connsiteY5" fmla="*/ 2429212 h 4478729"/>
                <a:gd name="connsiteX6" fmla="*/ 1183293 w 9195629"/>
                <a:gd name="connsiteY6" fmla="*/ 2082371 h 4478729"/>
                <a:gd name="connsiteX7" fmla="*/ 1498604 w 9195629"/>
                <a:gd name="connsiteY7" fmla="*/ 2508040 h 4478729"/>
                <a:gd name="connsiteX8" fmla="*/ 1829680 w 9195629"/>
                <a:gd name="connsiteY8" fmla="*/ 2476509 h 4478729"/>
                <a:gd name="connsiteX9" fmla="*/ 2081928 w 9195629"/>
                <a:gd name="connsiteY9" fmla="*/ 1609405 h 4478729"/>
                <a:gd name="connsiteX10" fmla="*/ 2381473 w 9195629"/>
                <a:gd name="connsiteY10" fmla="*/ 1845888 h 4478729"/>
                <a:gd name="connsiteX11" fmla="*/ 2633721 w 9195629"/>
                <a:gd name="connsiteY11" fmla="*/ 2318853 h 4478729"/>
                <a:gd name="connsiteX12" fmla="*/ 2917500 w 9195629"/>
                <a:gd name="connsiteY12" fmla="*/ 2429212 h 4478729"/>
                <a:gd name="connsiteX13" fmla="*/ 3201280 w 9195629"/>
                <a:gd name="connsiteY13" fmla="*/ 2161198 h 4478729"/>
                <a:gd name="connsiteX14" fmla="*/ 3453528 w 9195629"/>
                <a:gd name="connsiteY14" fmla="*/ 2602633 h 4478729"/>
                <a:gd name="connsiteX15" fmla="*/ 3926494 w 9195629"/>
                <a:gd name="connsiteY15" fmla="*/ 2618398 h 4478729"/>
                <a:gd name="connsiteX16" fmla="*/ 4494052 w 9195629"/>
                <a:gd name="connsiteY16" fmla="*/ 1152204 h 4478729"/>
                <a:gd name="connsiteX17" fmla="*/ 5187735 w 9195629"/>
                <a:gd name="connsiteY17" fmla="*/ 1322 h 4478729"/>
                <a:gd name="connsiteX18" fmla="*/ 5912949 w 9195629"/>
                <a:gd name="connsiteY18" fmla="*/ 963018 h 4478729"/>
                <a:gd name="connsiteX19" fmla="*/ 6795818 w 9195629"/>
                <a:gd name="connsiteY19" fmla="*/ 2634164 h 4478729"/>
                <a:gd name="connsiteX20" fmla="*/ 7410673 w 9195629"/>
                <a:gd name="connsiteY20" fmla="*/ 2350384 h 4478729"/>
                <a:gd name="connsiteX21" fmla="*/ 7836342 w 9195629"/>
                <a:gd name="connsiteY21" fmla="*/ 2728757 h 4478729"/>
                <a:gd name="connsiteX22" fmla="*/ 8246245 w 9195629"/>
                <a:gd name="connsiteY22" fmla="*/ 2003543 h 4478729"/>
                <a:gd name="connsiteX23" fmla="*/ 8829569 w 9195629"/>
                <a:gd name="connsiteY23" fmla="*/ 2397681 h 4478729"/>
                <a:gd name="connsiteX24" fmla="*/ 9176411 w 9195629"/>
                <a:gd name="connsiteY24" fmla="*/ 2634163 h 4478729"/>
                <a:gd name="connsiteX25" fmla="*/ 9176411 w 9195629"/>
                <a:gd name="connsiteY25" fmla="*/ 4336841 h 4478729"/>
                <a:gd name="connsiteX0" fmla="*/ 0 w 9226281"/>
                <a:gd name="connsiteY0" fmla="*/ 4478729 h 4478729"/>
                <a:gd name="connsiteX1" fmla="*/ 30852 w 9226281"/>
                <a:gd name="connsiteY1" fmla="*/ 3263871 h 4478729"/>
                <a:gd name="connsiteX2" fmla="*/ 63063 w 9226281"/>
                <a:gd name="connsiteY2" fmla="*/ 2965240 h 4478729"/>
                <a:gd name="connsiteX3" fmla="*/ 157656 w 9226281"/>
                <a:gd name="connsiteY3" fmla="*/ 2776053 h 4478729"/>
                <a:gd name="connsiteX4" fmla="*/ 599090 w 9226281"/>
                <a:gd name="connsiteY4" fmla="*/ 2712991 h 4478729"/>
                <a:gd name="connsiteX5" fmla="*/ 898635 w 9226281"/>
                <a:gd name="connsiteY5" fmla="*/ 2429212 h 4478729"/>
                <a:gd name="connsiteX6" fmla="*/ 1213945 w 9226281"/>
                <a:gd name="connsiteY6" fmla="*/ 2082371 h 4478729"/>
                <a:gd name="connsiteX7" fmla="*/ 1529256 w 9226281"/>
                <a:gd name="connsiteY7" fmla="*/ 2508040 h 4478729"/>
                <a:gd name="connsiteX8" fmla="*/ 1860332 w 9226281"/>
                <a:gd name="connsiteY8" fmla="*/ 2476509 h 4478729"/>
                <a:gd name="connsiteX9" fmla="*/ 2112580 w 9226281"/>
                <a:gd name="connsiteY9" fmla="*/ 1609405 h 4478729"/>
                <a:gd name="connsiteX10" fmla="*/ 2412125 w 9226281"/>
                <a:gd name="connsiteY10" fmla="*/ 1845888 h 4478729"/>
                <a:gd name="connsiteX11" fmla="*/ 2664373 w 9226281"/>
                <a:gd name="connsiteY11" fmla="*/ 2318853 h 4478729"/>
                <a:gd name="connsiteX12" fmla="*/ 2948152 w 9226281"/>
                <a:gd name="connsiteY12" fmla="*/ 2429212 h 4478729"/>
                <a:gd name="connsiteX13" fmla="*/ 3231932 w 9226281"/>
                <a:gd name="connsiteY13" fmla="*/ 2161198 h 4478729"/>
                <a:gd name="connsiteX14" fmla="*/ 3484180 w 9226281"/>
                <a:gd name="connsiteY14" fmla="*/ 2602633 h 4478729"/>
                <a:gd name="connsiteX15" fmla="*/ 3957146 w 9226281"/>
                <a:gd name="connsiteY15" fmla="*/ 2618398 h 4478729"/>
                <a:gd name="connsiteX16" fmla="*/ 4524704 w 9226281"/>
                <a:gd name="connsiteY16" fmla="*/ 1152204 h 4478729"/>
                <a:gd name="connsiteX17" fmla="*/ 5218387 w 9226281"/>
                <a:gd name="connsiteY17" fmla="*/ 1322 h 4478729"/>
                <a:gd name="connsiteX18" fmla="*/ 5943601 w 9226281"/>
                <a:gd name="connsiteY18" fmla="*/ 963018 h 4478729"/>
                <a:gd name="connsiteX19" fmla="*/ 6826470 w 9226281"/>
                <a:gd name="connsiteY19" fmla="*/ 2634164 h 4478729"/>
                <a:gd name="connsiteX20" fmla="*/ 7441325 w 9226281"/>
                <a:gd name="connsiteY20" fmla="*/ 2350384 h 4478729"/>
                <a:gd name="connsiteX21" fmla="*/ 7866994 w 9226281"/>
                <a:gd name="connsiteY21" fmla="*/ 2728757 h 4478729"/>
                <a:gd name="connsiteX22" fmla="*/ 8276897 w 9226281"/>
                <a:gd name="connsiteY22" fmla="*/ 2003543 h 4478729"/>
                <a:gd name="connsiteX23" fmla="*/ 8860221 w 9226281"/>
                <a:gd name="connsiteY23" fmla="*/ 2397681 h 4478729"/>
                <a:gd name="connsiteX24" fmla="*/ 9207063 w 9226281"/>
                <a:gd name="connsiteY24" fmla="*/ 2634163 h 4478729"/>
                <a:gd name="connsiteX25" fmla="*/ 9207063 w 9226281"/>
                <a:gd name="connsiteY25" fmla="*/ 4336841 h 4478729"/>
                <a:gd name="connsiteX0" fmla="*/ 0 w 9226281"/>
                <a:gd name="connsiteY0" fmla="*/ 4415667 h 4415667"/>
                <a:gd name="connsiteX1" fmla="*/ 30852 w 9226281"/>
                <a:gd name="connsiteY1" fmla="*/ 3263871 h 4415667"/>
                <a:gd name="connsiteX2" fmla="*/ 63063 w 9226281"/>
                <a:gd name="connsiteY2" fmla="*/ 2965240 h 4415667"/>
                <a:gd name="connsiteX3" fmla="*/ 157656 w 9226281"/>
                <a:gd name="connsiteY3" fmla="*/ 2776053 h 4415667"/>
                <a:gd name="connsiteX4" fmla="*/ 599090 w 9226281"/>
                <a:gd name="connsiteY4" fmla="*/ 2712991 h 4415667"/>
                <a:gd name="connsiteX5" fmla="*/ 898635 w 9226281"/>
                <a:gd name="connsiteY5" fmla="*/ 2429212 h 4415667"/>
                <a:gd name="connsiteX6" fmla="*/ 1213945 w 9226281"/>
                <a:gd name="connsiteY6" fmla="*/ 2082371 h 4415667"/>
                <a:gd name="connsiteX7" fmla="*/ 1529256 w 9226281"/>
                <a:gd name="connsiteY7" fmla="*/ 2508040 h 4415667"/>
                <a:gd name="connsiteX8" fmla="*/ 1860332 w 9226281"/>
                <a:gd name="connsiteY8" fmla="*/ 2476509 h 4415667"/>
                <a:gd name="connsiteX9" fmla="*/ 2112580 w 9226281"/>
                <a:gd name="connsiteY9" fmla="*/ 1609405 h 4415667"/>
                <a:gd name="connsiteX10" fmla="*/ 2412125 w 9226281"/>
                <a:gd name="connsiteY10" fmla="*/ 1845888 h 4415667"/>
                <a:gd name="connsiteX11" fmla="*/ 2664373 w 9226281"/>
                <a:gd name="connsiteY11" fmla="*/ 2318853 h 4415667"/>
                <a:gd name="connsiteX12" fmla="*/ 2948152 w 9226281"/>
                <a:gd name="connsiteY12" fmla="*/ 2429212 h 4415667"/>
                <a:gd name="connsiteX13" fmla="*/ 3231932 w 9226281"/>
                <a:gd name="connsiteY13" fmla="*/ 2161198 h 4415667"/>
                <a:gd name="connsiteX14" fmla="*/ 3484180 w 9226281"/>
                <a:gd name="connsiteY14" fmla="*/ 2602633 h 4415667"/>
                <a:gd name="connsiteX15" fmla="*/ 3957146 w 9226281"/>
                <a:gd name="connsiteY15" fmla="*/ 2618398 h 4415667"/>
                <a:gd name="connsiteX16" fmla="*/ 4524704 w 9226281"/>
                <a:gd name="connsiteY16" fmla="*/ 1152204 h 4415667"/>
                <a:gd name="connsiteX17" fmla="*/ 5218387 w 9226281"/>
                <a:gd name="connsiteY17" fmla="*/ 1322 h 4415667"/>
                <a:gd name="connsiteX18" fmla="*/ 5943601 w 9226281"/>
                <a:gd name="connsiteY18" fmla="*/ 963018 h 4415667"/>
                <a:gd name="connsiteX19" fmla="*/ 6826470 w 9226281"/>
                <a:gd name="connsiteY19" fmla="*/ 2634164 h 4415667"/>
                <a:gd name="connsiteX20" fmla="*/ 7441325 w 9226281"/>
                <a:gd name="connsiteY20" fmla="*/ 2350384 h 4415667"/>
                <a:gd name="connsiteX21" fmla="*/ 7866994 w 9226281"/>
                <a:gd name="connsiteY21" fmla="*/ 2728757 h 4415667"/>
                <a:gd name="connsiteX22" fmla="*/ 8276897 w 9226281"/>
                <a:gd name="connsiteY22" fmla="*/ 2003543 h 4415667"/>
                <a:gd name="connsiteX23" fmla="*/ 8860221 w 9226281"/>
                <a:gd name="connsiteY23" fmla="*/ 2397681 h 4415667"/>
                <a:gd name="connsiteX24" fmla="*/ 9207063 w 9226281"/>
                <a:gd name="connsiteY24" fmla="*/ 2634163 h 4415667"/>
                <a:gd name="connsiteX25" fmla="*/ 9207063 w 9226281"/>
                <a:gd name="connsiteY25" fmla="*/ 4336841 h 4415667"/>
                <a:gd name="connsiteX0" fmla="*/ 0 w 9223121"/>
                <a:gd name="connsiteY0" fmla="*/ 4415667 h 4431435"/>
                <a:gd name="connsiteX1" fmla="*/ 30852 w 9223121"/>
                <a:gd name="connsiteY1" fmla="*/ 3263871 h 4431435"/>
                <a:gd name="connsiteX2" fmla="*/ 63063 w 9223121"/>
                <a:gd name="connsiteY2" fmla="*/ 2965240 h 4431435"/>
                <a:gd name="connsiteX3" fmla="*/ 157656 w 9223121"/>
                <a:gd name="connsiteY3" fmla="*/ 2776053 h 4431435"/>
                <a:gd name="connsiteX4" fmla="*/ 599090 w 9223121"/>
                <a:gd name="connsiteY4" fmla="*/ 2712991 h 4431435"/>
                <a:gd name="connsiteX5" fmla="*/ 898635 w 9223121"/>
                <a:gd name="connsiteY5" fmla="*/ 2429212 h 4431435"/>
                <a:gd name="connsiteX6" fmla="*/ 1213945 w 9223121"/>
                <a:gd name="connsiteY6" fmla="*/ 2082371 h 4431435"/>
                <a:gd name="connsiteX7" fmla="*/ 1529256 w 9223121"/>
                <a:gd name="connsiteY7" fmla="*/ 2508040 h 4431435"/>
                <a:gd name="connsiteX8" fmla="*/ 1860332 w 9223121"/>
                <a:gd name="connsiteY8" fmla="*/ 2476509 h 4431435"/>
                <a:gd name="connsiteX9" fmla="*/ 2112580 w 9223121"/>
                <a:gd name="connsiteY9" fmla="*/ 1609405 h 4431435"/>
                <a:gd name="connsiteX10" fmla="*/ 2412125 w 9223121"/>
                <a:gd name="connsiteY10" fmla="*/ 1845888 h 4431435"/>
                <a:gd name="connsiteX11" fmla="*/ 2664373 w 9223121"/>
                <a:gd name="connsiteY11" fmla="*/ 2318853 h 4431435"/>
                <a:gd name="connsiteX12" fmla="*/ 2948152 w 9223121"/>
                <a:gd name="connsiteY12" fmla="*/ 2429212 h 4431435"/>
                <a:gd name="connsiteX13" fmla="*/ 3231932 w 9223121"/>
                <a:gd name="connsiteY13" fmla="*/ 2161198 h 4431435"/>
                <a:gd name="connsiteX14" fmla="*/ 3484180 w 9223121"/>
                <a:gd name="connsiteY14" fmla="*/ 2602633 h 4431435"/>
                <a:gd name="connsiteX15" fmla="*/ 3957146 w 9223121"/>
                <a:gd name="connsiteY15" fmla="*/ 2618398 h 4431435"/>
                <a:gd name="connsiteX16" fmla="*/ 4524704 w 9223121"/>
                <a:gd name="connsiteY16" fmla="*/ 1152204 h 4431435"/>
                <a:gd name="connsiteX17" fmla="*/ 5218387 w 9223121"/>
                <a:gd name="connsiteY17" fmla="*/ 1322 h 4431435"/>
                <a:gd name="connsiteX18" fmla="*/ 5943601 w 9223121"/>
                <a:gd name="connsiteY18" fmla="*/ 963018 h 4431435"/>
                <a:gd name="connsiteX19" fmla="*/ 6826470 w 9223121"/>
                <a:gd name="connsiteY19" fmla="*/ 2634164 h 4431435"/>
                <a:gd name="connsiteX20" fmla="*/ 7441325 w 9223121"/>
                <a:gd name="connsiteY20" fmla="*/ 2350384 h 4431435"/>
                <a:gd name="connsiteX21" fmla="*/ 7866994 w 9223121"/>
                <a:gd name="connsiteY21" fmla="*/ 2728757 h 4431435"/>
                <a:gd name="connsiteX22" fmla="*/ 8276897 w 9223121"/>
                <a:gd name="connsiteY22" fmla="*/ 2003543 h 4431435"/>
                <a:gd name="connsiteX23" fmla="*/ 8860221 w 9223121"/>
                <a:gd name="connsiteY23" fmla="*/ 2397681 h 4431435"/>
                <a:gd name="connsiteX24" fmla="*/ 9207063 w 9223121"/>
                <a:gd name="connsiteY24" fmla="*/ 2634163 h 4431435"/>
                <a:gd name="connsiteX25" fmla="*/ 9191298 w 9223121"/>
                <a:gd name="connsiteY25" fmla="*/ 4431435 h 4431435"/>
                <a:gd name="connsiteX0" fmla="*/ 0 w 9227215"/>
                <a:gd name="connsiteY0" fmla="*/ 4415667 h 4431435"/>
                <a:gd name="connsiteX1" fmla="*/ 30852 w 9227215"/>
                <a:gd name="connsiteY1" fmla="*/ 3263871 h 4431435"/>
                <a:gd name="connsiteX2" fmla="*/ 63063 w 9227215"/>
                <a:gd name="connsiteY2" fmla="*/ 2965240 h 4431435"/>
                <a:gd name="connsiteX3" fmla="*/ 157656 w 9227215"/>
                <a:gd name="connsiteY3" fmla="*/ 2776053 h 4431435"/>
                <a:gd name="connsiteX4" fmla="*/ 599090 w 9227215"/>
                <a:gd name="connsiteY4" fmla="*/ 2712991 h 4431435"/>
                <a:gd name="connsiteX5" fmla="*/ 898635 w 9227215"/>
                <a:gd name="connsiteY5" fmla="*/ 2429212 h 4431435"/>
                <a:gd name="connsiteX6" fmla="*/ 1213945 w 9227215"/>
                <a:gd name="connsiteY6" fmla="*/ 2082371 h 4431435"/>
                <a:gd name="connsiteX7" fmla="*/ 1529256 w 9227215"/>
                <a:gd name="connsiteY7" fmla="*/ 2508040 h 4431435"/>
                <a:gd name="connsiteX8" fmla="*/ 1860332 w 9227215"/>
                <a:gd name="connsiteY8" fmla="*/ 2476509 h 4431435"/>
                <a:gd name="connsiteX9" fmla="*/ 2112580 w 9227215"/>
                <a:gd name="connsiteY9" fmla="*/ 1609405 h 4431435"/>
                <a:gd name="connsiteX10" fmla="*/ 2412125 w 9227215"/>
                <a:gd name="connsiteY10" fmla="*/ 1845888 h 4431435"/>
                <a:gd name="connsiteX11" fmla="*/ 2664373 w 9227215"/>
                <a:gd name="connsiteY11" fmla="*/ 2318853 h 4431435"/>
                <a:gd name="connsiteX12" fmla="*/ 2948152 w 9227215"/>
                <a:gd name="connsiteY12" fmla="*/ 2429212 h 4431435"/>
                <a:gd name="connsiteX13" fmla="*/ 3231932 w 9227215"/>
                <a:gd name="connsiteY13" fmla="*/ 2161198 h 4431435"/>
                <a:gd name="connsiteX14" fmla="*/ 3484180 w 9227215"/>
                <a:gd name="connsiteY14" fmla="*/ 2602633 h 4431435"/>
                <a:gd name="connsiteX15" fmla="*/ 3957146 w 9227215"/>
                <a:gd name="connsiteY15" fmla="*/ 2618398 h 4431435"/>
                <a:gd name="connsiteX16" fmla="*/ 4524704 w 9227215"/>
                <a:gd name="connsiteY16" fmla="*/ 1152204 h 4431435"/>
                <a:gd name="connsiteX17" fmla="*/ 5218387 w 9227215"/>
                <a:gd name="connsiteY17" fmla="*/ 1322 h 4431435"/>
                <a:gd name="connsiteX18" fmla="*/ 5943601 w 9227215"/>
                <a:gd name="connsiteY18" fmla="*/ 963018 h 4431435"/>
                <a:gd name="connsiteX19" fmla="*/ 6826470 w 9227215"/>
                <a:gd name="connsiteY19" fmla="*/ 2634164 h 4431435"/>
                <a:gd name="connsiteX20" fmla="*/ 7441325 w 9227215"/>
                <a:gd name="connsiteY20" fmla="*/ 2350384 h 4431435"/>
                <a:gd name="connsiteX21" fmla="*/ 7866994 w 9227215"/>
                <a:gd name="connsiteY21" fmla="*/ 2728757 h 4431435"/>
                <a:gd name="connsiteX22" fmla="*/ 8276897 w 9227215"/>
                <a:gd name="connsiteY22" fmla="*/ 2003543 h 4431435"/>
                <a:gd name="connsiteX23" fmla="*/ 8860221 w 9227215"/>
                <a:gd name="connsiteY23" fmla="*/ 2397681 h 4431435"/>
                <a:gd name="connsiteX24" fmla="*/ 9207063 w 9227215"/>
                <a:gd name="connsiteY24" fmla="*/ 2634163 h 4431435"/>
                <a:gd name="connsiteX25" fmla="*/ 9191298 w 9227215"/>
                <a:gd name="connsiteY25" fmla="*/ 4431435 h 44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227215" h="4431435">
                  <a:moveTo>
                    <a:pt x="0" y="4415667"/>
                  </a:moveTo>
                  <a:cubicBezTo>
                    <a:pt x="5142" y="4213191"/>
                    <a:pt x="28224" y="3516119"/>
                    <a:pt x="30852" y="3263871"/>
                  </a:cubicBezTo>
                  <a:cubicBezTo>
                    <a:pt x="33480" y="3011623"/>
                    <a:pt x="41929" y="3046543"/>
                    <a:pt x="63063" y="2965240"/>
                  </a:cubicBezTo>
                  <a:cubicBezTo>
                    <a:pt x="84197" y="2883937"/>
                    <a:pt x="68318" y="2818094"/>
                    <a:pt x="157656" y="2776053"/>
                  </a:cubicBezTo>
                  <a:cubicBezTo>
                    <a:pt x="246994" y="2734012"/>
                    <a:pt x="475593" y="2770798"/>
                    <a:pt x="599090" y="2712991"/>
                  </a:cubicBezTo>
                  <a:cubicBezTo>
                    <a:pt x="722587" y="2655184"/>
                    <a:pt x="796159" y="2534315"/>
                    <a:pt x="898635" y="2429212"/>
                  </a:cubicBezTo>
                  <a:cubicBezTo>
                    <a:pt x="1001111" y="2324109"/>
                    <a:pt x="1108842" y="2069233"/>
                    <a:pt x="1213945" y="2082371"/>
                  </a:cubicBezTo>
                  <a:cubicBezTo>
                    <a:pt x="1319048" y="2095509"/>
                    <a:pt x="1421525" y="2442350"/>
                    <a:pt x="1529256" y="2508040"/>
                  </a:cubicBezTo>
                  <a:cubicBezTo>
                    <a:pt x="1636987" y="2573730"/>
                    <a:pt x="1763111" y="2626281"/>
                    <a:pt x="1860332" y="2476509"/>
                  </a:cubicBezTo>
                  <a:cubicBezTo>
                    <a:pt x="1957553" y="2326737"/>
                    <a:pt x="2020615" y="1714508"/>
                    <a:pt x="2112580" y="1609405"/>
                  </a:cubicBezTo>
                  <a:cubicBezTo>
                    <a:pt x="2204545" y="1504302"/>
                    <a:pt x="2320160" y="1727647"/>
                    <a:pt x="2412125" y="1845888"/>
                  </a:cubicBezTo>
                  <a:cubicBezTo>
                    <a:pt x="2504090" y="1964129"/>
                    <a:pt x="2575035" y="2221632"/>
                    <a:pt x="2664373" y="2318853"/>
                  </a:cubicBezTo>
                  <a:cubicBezTo>
                    <a:pt x="2753711" y="2416074"/>
                    <a:pt x="2853559" y="2455488"/>
                    <a:pt x="2948152" y="2429212"/>
                  </a:cubicBezTo>
                  <a:cubicBezTo>
                    <a:pt x="3042745" y="2402936"/>
                    <a:pt x="3142594" y="2132294"/>
                    <a:pt x="3231932" y="2161198"/>
                  </a:cubicBezTo>
                  <a:cubicBezTo>
                    <a:pt x="3321270" y="2190101"/>
                    <a:pt x="3363311" y="2526433"/>
                    <a:pt x="3484180" y="2602633"/>
                  </a:cubicBezTo>
                  <a:cubicBezTo>
                    <a:pt x="3605049" y="2678833"/>
                    <a:pt x="3783725" y="2860136"/>
                    <a:pt x="3957146" y="2618398"/>
                  </a:cubicBezTo>
                  <a:cubicBezTo>
                    <a:pt x="4130567" y="2376660"/>
                    <a:pt x="4361793" y="1619914"/>
                    <a:pt x="4524704" y="1152204"/>
                  </a:cubicBezTo>
                  <a:cubicBezTo>
                    <a:pt x="4687615" y="684494"/>
                    <a:pt x="4981904" y="32853"/>
                    <a:pt x="5218387" y="1322"/>
                  </a:cubicBezTo>
                  <a:cubicBezTo>
                    <a:pt x="5454870" y="-30209"/>
                    <a:pt x="5770180" y="508446"/>
                    <a:pt x="5943601" y="963018"/>
                  </a:cubicBezTo>
                  <a:cubicBezTo>
                    <a:pt x="6117022" y="1417590"/>
                    <a:pt x="6576849" y="2402936"/>
                    <a:pt x="6826470" y="2634164"/>
                  </a:cubicBezTo>
                  <a:cubicBezTo>
                    <a:pt x="7076091" y="2865392"/>
                    <a:pt x="7267904" y="2334619"/>
                    <a:pt x="7441325" y="2350384"/>
                  </a:cubicBezTo>
                  <a:cubicBezTo>
                    <a:pt x="7614746" y="2366149"/>
                    <a:pt x="7727732" y="2786564"/>
                    <a:pt x="7866994" y="2728757"/>
                  </a:cubicBezTo>
                  <a:cubicBezTo>
                    <a:pt x="8006256" y="2670950"/>
                    <a:pt x="8111359" y="2058722"/>
                    <a:pt x="8276897" y="2003543"/>
                  </a:cubicBezTo>
                  <a:cubicBezTo>
                    <a:pt x="8442435" y="1948364"/>
                    <a:pt x="8705193" y="2292578"/>
                    <a:pt x="8860221" y="2397681"/>
                  </a:cubicBezTo>
                  <a:cubicBezTo>
                    <a:pt x="9015249" y="2502784"/>
                    <a:pt x="9151883" y="2295204"/>
                    <a:pt x="9207063" y="2634163"/>
                  </a:cubicBezTo>
                  <a:cubicBezTo>
                    <a:pt x="9262243" y="2973122"/>
                    <a:pt x="9186043" y="4150284"/>
                    <a:pt x="9191298" y="4431435"/>
                  </a:cubicBezTo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99543" y="5471556"/>
              <a:ext cx="11319643" cy="0"/>
            </a:xfrm>
            <a:prstGeom prst="line">
              <a:avLst/>
            </a:prstGeom>
            <a:ln w="444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1313548" y="1272693"/>
              <a:ext cx="9227215" cy="4183096"/>
            </a:xfrm>
            <a:custGeom>
              <a:avLst/>
              <a:gdLst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097382 w 9191975"/>
                <a:gd name="connsiteY23" fmla="*/ 2838706 h 4699037"/>
                <a:gd name="connsiteX24" fmla="*/ 9191975 w 9191975"/>
                <a:gd name="connsiteY24" fmla="*/ 4525617 h 4699037"/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160444 w 9191975"/>
                <a:gd name="connsiteY23" fmla="*/ 2854471 h 4699037"/>
                <a:gd name="connsiteX24" fmla="*/ 9191975 w 9191975"/>
                <a:gd name="connsiteY24" fmla="*/ 4525617 h 4699037"/>
                <a:gd name="connsiteX0" fmla="*/ 678 w 9191975"/>
                <a:gd name="connsiteY0" fmla="*/ 4699037 h 4699037"/>
                <a:gd name="connsiteX1" fmla="*/ 16444 w 9191975"/>
                <a:gd name="connsiteY1" fmla="*/ 3185548 h 4699037"/>
                <a:gd name="connsiteX2" fmla="*/ 111037 w 9191975"/>
                <a:gd name="connsiteY2" fmla="*/ 2996361 h 4699037"/>
                <a:gd name="connsiteX3" fmla="*/ 552471 w 9191975"/>
                <a:gd name="connsiteY3" fmla="*/ 2933299 h 4699037"/>
                <a:gd name="connsiteX4" fmla="*/ 852016 w 9191975"/>
                <a:gd name="connsiteY4" fmla="*/ 2649520 h 4699037"/>
                <a:gd name="connsiteX5" fmla="*/ 1072733 w 9191975"/>
                <a:gd name="connsiteY5" fmla="*/ 2365741 h 4699037"/>
                <a:gd name="connsiteX6" fmla="*/ 1482637 w 9191975"/>
                <a:gd name="connsiteY6" fmla="*/ 2728348 h 4699037"/>
                <a:gd name="connsiteX7" fmla="*/ 1813713 w 9191975"/>
                <a:gd name="connsiteY7" fmla="*/ 2696817 h 4699037"/>
                <a:gd name="connsiteX8" fmla="*/ 2065961 w 9191975"/>
                <a:gd name="connsiteY8" fmla="*/ 2081961 h 4699037"/>
                <a:gd name="connsiteX9" fmla="*/ 2365506 w 9191975"/>
                <a:gd name="connsiteY9" fmla="*/ 2066196 h 4699037"/>
                <a:gd name="connsiteX10" fmla="*/ 2617754 w 9191975"/>
                <a:gd name="connsiteY10" fmla="*/ 2539161 h 4699037"/>
                <a:gd name="connsiteX11" fmla="*/ 2901533 w 9191975"/>
                <a:gd name="connsiteY11" fmla="*/ 2649520 h 4699037"/>
                <a:gd name="connsiteX12" fmla="*/ 3043423 w 9191975"/>
                <a:gd name="connsiteY12" fmla="*/ 2476099 h 4699037"/>
                <a:gd name="connsiteX13" fmla="*/ 3437561 w 9191975"/>
                <a:gd name="connsiteY13" fmla="*/ 2822941 h 4699037"/>
                <a:gd name="connsiteX14" fmla="*/ 3910527 w 9191975"/>
                <a:gd name="connsiteY14" fmla="*/ 2838706 h 4699037"/>
                <a:gd name="connsiteX15" fmla="*/ 4525382 w 9191975"/>
                <a:gd name="connsiteY15" fmla="*/ 1435575 h 4699037"/>
                <a:gd name="connsiteX16" fmla="*/ 4809161 w 9191975"/>
                <a:gd name="connsiteY16" fmla="*/ 284692 h 4699037"/>
                <a:gd name="connsiteX17" fmla="*/ 5802389 w 9191975"/>
                <a:gd name="connsiteY17" fmla="*/ 221630 h 4699037"/>
                <a:gd name="connsiteX18" fmla="*/ 6779851 w 9191975"/>
                <a:gd name="connsiteY18" fmla="*/ 2854472 h 4699037"/>
                <a:gd name="connsiteX19" fmla="*/ 7394706 w 9191975"/>
                <a:gd name="connsiteY19" fmla="*/ 2570692 h 4699037"/>
                <a:gd name="connsiteX20" fmla="*/ 7820375 w 9191975"/>
                <a:gd name="connsiteY20" fmla="*/ 2949065 h 4699037"/>
                <a:gd name="connsiteX21" fmla="*/ 8230278 w 9191975"/>
                <a:gd name="connsiteY21" fmla="*/ 2223851 h 4699037"/>
                <a:gd name="connsiteX22" fmla="*/ 8813602 w 9191975"/>
                <a:gd name="connsiteY22" fmla="*/ 2617989 h 4699037"/>
                <a:gd name="connsiteX23" fmla="*/ 9160444 w 9191975"/>
                <a:gd name="connsiteY23" fmla="*/ 2854471 h 4699037"/>
                <a:gd name="connsiteX24" fmla="*/ 9191975 w 9191975"/>
                <a:gd name="connsiteY24" fmla="*/ 4525617 h 4699037"/>
                <a:gd name="connsiteX0" fmla="*/ 678 w 9171734"/>
                <a:gd name="connsiteY0" fmla="*/ 4699037 h 4699037"/>
                <a:gd name="connsiteX1" fmla="*/ 16444 w 9171734"/>
                <a:gd name="connsiteY1" fmla="*/ 3185548 h 4699037"/>
                <a:gd name="connsiteX2" fmla="*/ 111037 w 9171734"/>
                <a:gd name="connsiteY2" fmla="*/ 2996361 h 4699037"/>
                <a:gd name="connsiteX3" fmla="*/ 552471 w 9171734"/>
                <a:gd name="connsiteY3" fmla="*/ 2933299 h 4699037"/>
                <a:gd name="connsiteX4" fmla="*/ 852016 w 9171734"/>
                <a:gd name="connsiteY4" fmla="*/ 2649520 h 4699037"/>
                <a:gd name="connsiteX5" fmla="*/ 1072733 w 9171734"/>
                <a:gd name="connsiteY5" fmla="*/ 2365741 h 4699037"/>
                <a:gd name="connsiteX6" fmla="*/ 1482637 w 9171734"/>
                <a:gd name="connsiteY6" fmla="*/ 2728348 h 4699037"/>
                <a:gd name="connsiteX7" fmla="*/ 1813713 w 9171734"/>
                <a:gd name="connsiteY7" fmla="*/ 2696817 h 4699037"/>
                <a:gd name="connsiteX8" fmla="*/ 2065961 w 9171734"/>
                <a:gd name="connsiteY8" fmla="*/ 2081961 h 4699037"/>
                <a:gd name="connsiteX9" fmla="*/ 2365506 w 9171734"/>
                <a:gd name="connsiteY9" fmla="*/ 2066196 h 4699037"/>
                <a:gd name="connsiteX10" fmla="*/ 2617754 w 9171734"/>
                <a:gd name="connsiteY10" fmla="*/ 2539161 h 4699037"/>
                <a:gd name="connsiteX11" fmla="*/ 2901533 w 9171734"/>
                <a:gd name="connsiteY11" fmla="*/ 2649520 h 4699037"/>
                <a:gd name="connsiteX12" fmla="*/ 3043423 w 9171734"/>
                <a:gd name="connsiteY12" fmla="*/ 2476099 h 4699037"/>
                <a:gd name="connsiteX13" fmla="*/ 3437561 w 9171734"/>
                <a:gd name="connsiteY13" fmla="*/ 2822941 h 4699037"/>
                <a:gd name="connsiteX14" fmla="*/ 3910527 w 9171734"/>
                <a:gd name="connsiteY14" fmla="*/ 2838706 h 4699037"/>
                <a:gd name="connsiteX15" fmla="*/ 4525382 w 9171734"/>
                <a:gd name="connsiteY15" fmla="*/ 1435575 h 4699037"/>
                <a:gd name="connsiteX16" fmla="*/ 4809161 w 9171734"/>
                <a:gd name="connsiteY16" fmla="*/ 284692 h 4699037"/>
                <a:gd name="connsiteX17" fmla="*/ 5802389 w 9171734"/>
                <a:gd name="connsiteY17" fmla="*/ 221630 h 4699037"/>
                <a:gd name="connsiteX18" fmla="*/ 6779851 w 9171734"/>
                <a:gd name="connsiteY18" fmla="*/ 2854472 h 4699037"/>
                <a:gd name="connsiteX19" fmla="*/ 7394706 w 9171734"/>
                <a:gd name="connsiteY19" fmla="*/ 2570692 h 4699037"/>
                <a:gd name="connsiteX20" fmla="*/ 7820375 w 9171734"/>
                <a:gd name="connsiteY20" fmla="*/ 2949065 h 4699037"/>
                <a:gd name="connsiteX21" fmla="*/ 8230278 w 9171734"/>
                <a:gd name="connsiteY21" fmla="*/ 2223851 h 4699037"/>
                <a:gd name="connsiteX22" fmla="*/ 8813602 w 9171734"/>
                <a:gd name="connsiteY22" fmla="*/ 2617989 h 4699037"/>
                <a:gd name="connsiteX23" fmla="*/ 9160444 w 9171734"/>
                <a:gd name="connsiteY23" fmla="*/ 2854471 h 4699037"/>
                <a:gd name="connsiteX24" fmla="*/ 9113147 w 9171734"/>
                <a:gd name="connsiteY24" fmla="*/ 4541383 h 4699037"/>
                <a:gd name="connsiteX0" fmla="*/ 678 w 9179662"/>
                <a:gd name="connsiteY0" fmla="*/ 4699037 h 4699037"/>
                <a:gd name="connsiteX1" fmla="*/ 16444 w 9179662"/>
                <a:gd name="connsiteY1" fmla="*/ 3185548 h 4699037"/>
                <a:gd name="connsiteX2" fmla="*/ 111037 w 9179662"/>
                <a:gd name="connsiteY2" fmla="*/ 2996361 h 4699037"/>
                <a:gd name="connsiteX3" fmla="*/ 552471 w 9179662"/>
                <a:gd name="connsiteY3" fmla="*/ 2933299 h 4699037"/>
                <a:gd name="connsiteX4" fmla="*/ 852016 w 9179662"/>
                <a:gd name="connsiteY4" fmla="*/ 2649520 h 4699037"/>
                <a:gd name="connsiteX5" fmla="*/ 1072733 w 9179662"/>
                <a:gd name="connsiteY5" fmla="*/ 2365741 h 4699037"/>
                <a:gd name="connsiteX6" fmla="*/ 1482637 w 9179662"/>
                <a:gd name="connsiteY6" fmla="*/ 2728348 h 4699037"/>
                <a:gd name="connsiteX7" fmla="*/ 1813713 w 9179662"/>
                <a:gd name="connsiteY7" fmla="*/ 2696817 h 4699037"/>
                <a:gd name="connsiteX8" fmla="*/ 2065961 w 9179662"/>
                <a:gd name="connsiteY8" fmla="*/ 2081961 h 4699037"/>
                <a:gd name="connsiteX9" fmla="*/ 2365506 w 9179662"/>
                <a:gd name="connsiteY9" fmla="*/ 2066196 h 4699037"/>
                <a:gd name="connsiteX10" fmla="*/ 2617754 w 9179662"/>
                <a:gd name="connsiteY10" fmla="*/ 2539161 h 4699037"/>
                <a:gd name="connsiteX11" fmla="*/ 2901533 w 9179662"/>
                <a:gd name="connsiteY11" fmla="*/ 2649520 h 4699037"/>
                <a:gd name="connsiteX12" fmla="*/ 3043423 w 9179662"/>
                <a:gd name="connsiteY12" fmla="*/ 2476099 h 4699037"/>
                <a:gd name="connsiteX13" fmla="*/ 3437561 w 9179662"/>
                <a:gd name="connsiteY13" fmla="*/ 2822941 h 4699037"/>
                <a:gd name="connsiteX14" fmla="*/ 3910527 w 9179662"/>
                <a:gd name="connsiteY14" fmla="*/ 2838706 h 4699037"/>
                <a:gd name="connsiteX15" fmla="*/ 4525382 w 9179662"/>
                <a:gd name="connsiteY15" fmla="*/ 1435575 h 4699037"/>
                <a:gd name="connsiteX16" fmla="*/ 4809161 w 9179662"/>
                <a:gd name="connsiteY16" fmla="*/ 284692 h 4699037"/>
                <a:gd name="connsiteX17" fmla="*/ 5802389 w 9179662"/>
                <a:gd name="connsiteY17" fmla="*/ 221630 h 4699037"/>
                <a:gd name="connsiteX18" fmla="*/ 6779851 w 9179662"/>
                <a:gd name="connsiteY18" fmla="*/ 2854472 h 4699037"/>
                <a:gd name="connsiteX19" fmla="*/ 7394706 w 9179662"/>
                <a:gd name="connsiteY19" fmla="*/ 2570692 h 4699037"/>
                <a:gd name="connsiteX20" fmla="*/ 7820375 w 9179662"/>
                <a:gd name="connsiteY20" fmla="*/ 2949065 h 4699037"/>
                <a:gd name="connsiteX21" fmla="*/ 8230278 w 9179662"/>
                <a:gd name="connsiteY21" fmla="*/ 2223851 h 4699037"/>
                <a:gd name="connsiteX22" fmla="*/ 8813602 w 9179662"/>
                <a:gd name="connsiteY22" fmla="*/ 2617989 h 4699037"/>
                <a:gd name="connsiteX23" fmla="*/ 9160444 w 9179662"/>
                <a:gd name="connsiteY23" fmla="*/ 2854471 h 4699037"/>
                <a:gd name="connsiteX24" fmla="*/ 9160444 w 9179662"/>
                <a:gd name="connsiteY24" fmla="*/ 4557149 h 4699037"/>
                <a:gd name="connsiteX0" fmla="*/ 678 w 9179662"/>
                <a:gd name="connsiteY0" fmla="*/ 4417141 h 4417141"/>
                <a:gd name="connsiteX1" fmla="*/ 16444 w 9179662"/>
                <a:gd name="connsiteY1" fmla="*/ 2903652 h 4417141"/>
                <a:gd name="connsiteX2" fmla="*/ 111037 w 9179662"/>
                <a:gd name="connsiteY2" fmla="*/ 2714465 h 4417141"/>
                <a:gd name="connsiteX3" fmla="*/ 552471 w 9179662"/>
                <a:gd name="connsiteY3" fmla="*/ 2651403 h 4417141"/>
                <a:gd name="connsiteX4" fmla="*/ 852016 w 9179662"/>
                <a:gd name="connsiteY4" fmla="*/ 2367624 h 4417141"/>
                <a:gd name="connsiteX5" fmla="*/ 1072733 w 9179662"/>
                <a:gd name="connsiteY5" fmla="*/ 2083845 h 4417141"/>
                <a:gd name="connsiteX6" fmla="*/ 1482637 w 9179662"/>
                <a:gd name="connsiteY6" fmla="*/ 2446452 h 4417141"/>
                <a:gd name="connsiteX7" fmla="*/ 1813713 w 9179662"/>
                <a:gd name="connsiteY7" fmla="*/ 2414921 h 4417141"/>
                <a:gd name="connsiteX8" fmla="*/ 2065961 w 9179662"/>
                <a:gd name="connsiteY8" fmla="*/ 1800065 h 4417141"/>
                <a:gd name="connsiteX9" fmla="*/ 2365506 w 9179662"/>
                <a:gd name="connsiteY9" fmla="*/ 1784300 h 4417141"/>
                <a:gd name="connsiteX10" fmla="*/ 2617754 w 9179662"/>
                <a:gd name="connsiteY10" fmla="*/ 2257265 h 4417141"/>
                <a:gd name="connsiteX11" fmla="*/ 2901533 w 9179662"/>
                <a:gd name="connsiteY11" fmla="*/ 2367624 h 4417141"/>
                <a:gd name="connsiteX12" fmla="*/ 3043423 w 9179662"/>
                <a:gd name="connsiteY12" fmla="*/ 2194203 h 4417141"/>
                <a:gd name="connsiteX13" fmla="*/ 3437561 w 9179662"/>
                <a:gd name="connsiteY13" fmla="*/ 2541045 h 4417141"/>
                <a:gd name="connsiteX14" fmla="*/ 3910527 w 9179662"/>
                <a:gd name="connsiteY14" fmla="*/ 2556810 h 4417141"/>
                <a:gd name="connsiteX15" fmla="*/ 4525382 w 9179662"/>
                <a:gd name="connsiteY15" fmla="*/ 1153679 h 4417141"/>
                <a:gd name="connsiteX16" fmla="*/ 4809161 w 9179662"/>
                <a:gd name="connsiteY16" fmla="*/ 2796 h 4417141"/>
                <a:gd name="connsiteX17" fmla="*/ 5991575 w 9179662"/>
                <a:gd name="connsiteY17" fmla="*/ 885665 h 4417141"/>
                <a:gd name="connsiteX18" fmla="*/ 6779851 w 9179662"/>
                <a:gd name="connsiteY18" fmla="*/ 2572576 h 4417141"/>
                <a:gd name="connsiteX19" fmla="*/ 7394706 w 9179662"/>
                <a:gd name="connsiteY19" fmla="*/ 2288796 h 4417141"/>
                <a:gd name="connsiteX20" fmla="*/ 7820375 w 9179662"/>
                <a:gd name="connsiteY20" fmla="*/ 2667169 h 4417141"/>
                <a:gd name="connsiteX21" fmla="*/ 8230278 w 9179662"/>
                <a:gd name="connsiteY21" fmla="*/ 1941955 h 4417141"/>
                <a:gd name="connsiteX22" fmla="*/ 8813602 w 9179662"/>
                <a:gd name="connsiteY22" fmla="*/ 2336093 h 4417141"/>
                <a:gd name="connsiteX23" fmla="*/ 9160444 w 9179662"/>
                <a:gd name="connsiteY23" fmla="*/ 2572575 h 4417141"/>
                <a:gd name="connsiteX24" fmla="*/ 9160444 w 9179662"/>
                <a:gd name="connsiteY24" fmla="*/ 4275253 h 4417141"/>
                <a:gd name="connsiteX0" fmla="*/ 678 w 9179662"/>
                <a:gd name="connsiteY0" fmla="*/ 4479954 h 4479954"/>
                <a:gd name="connsiteX1" fmla="*/ 16444 w 9179662"/>
                <a:gd name="connsiteY1" fmla="*/ 2966465 h 4479954"/>
                <a:gd name="connsiteX2" fmla="*/ 111037 w 9179662"/>
                <a:gd name="connsiteY2" fmla="*/ 2777278 h 4479954"/>
                <a:gd name="connsiteX3" fmla="*/ 552471 w 9179662"/>
                <a:gd name="connsiteY3" fmla="*/ 2714216 h 4479954"/>
                <a:gd name="connsiteX4" fmla="*/ 852016 w 9179662"/>
                <a:gd name="connsiteY4" fmla="*/ 2430437 h 4479954"/>
                <a:gd name="connsiteX5" fmla="*/ 1072733 w 9179662"/>
                <a:gd name="connsiteY5" fmla="*/ 2146658 h 4479954"/>
                <a:gd name="connsiteX6" fmla="*/ 1482637 w 9179662"/>
                <a:gd name="connsiteY6" fmla="*/ 2509265 h 4479954"/>
                <a:gd name="connsiteX7" fmla="*/ 1813713 w 9179662"/>
                <a:gd name="connsiteY7" fmla="*/ 2477734 h 4479954"/>
                <a:gd name="connsiteX8" fmla="*/ 2065961 w 9179662"/>
                <a:gd name="connsiteY8" fmla="*/ 1862878 h 4479954"/>
                <a:gd name="connsiteX9" fmla="*/ 2365506 w 9179662"/>
                <a:gd name="connsiteY9" fmla="*/ 1847113 h 4479954"/>
                <a:gd name="connsiteX10" fmla="*/ 2617754 w 9179662"/>
                <a:gd name="connsiteY10" fmla="*/ 2320078 h 4479954"/>
                <a:gd name="connsiteX11" fmla="*/ 2901533 w 9179662"/>
                <a:gd name="connsiteY11" fmla="*/ 2430437 h 4479954"/>
                <a:gd name="connsiteX12" fmla="*/ 3043423 w 9179662"/>
                <a:gd name="connsiteY12" fmla="*/ 2257016 h 4479954"/>
                <a:gd name="connsiteX13" fmla="*/ 3437561 w 9179662"/>
                <a:gd name="connsiteY13" fmla="*/ 2603858 h 4479954"/>
                <a:gd name="connsiteX14" fmla="*/ 3910527 w 9179662"/>
                <a:gd name="connsiteY14" fmla="*/ 2619623 h 4479954"/>
                <a:gd name="connsiteX15" fmla="*/ 4525382 w 9179662"/>
                <a:gd name="connsiteY15" fmla="*/ 1216492 h 4479954"/>
                <a:gd name="connsiteX16" fmla="*/ 5171768 w 9179662"/>
                <a:gd name="connsiteY16" fmla="*/ 2547 h 4479954"/>
                <a:gd name="connsiteX17" fmla="*/ 5991575 w 9179662"/>
                <a:gd name="connsiteY17" fmla="*/ 948478 h 4479954"/>
                <a:gd name="connsiteX18" fmla="*/ 6779851 w 9179662"/>
                <a:gd name="connsiteY18" fmla="*/ 2635389 h 4479954"/>
                <a:gd name="connsiteX19" fmla="*/ 7394706 w 9179662"/>
                <a:gd name="connsiteY19" fmla="*/ 2351609 h 4479954"/>
                <a:gd name="connsiteX20" fmla="*/ 7820375 w 9179662"/>
                <a:gd name="connsiteY20" fmla="*/ 2729982 h 4479954"/>
                <a:gd name="connsiteX21" fmla="*/ 8230278 w 9179662"/>
                <a:gd name="connsiteY21" fmla="*/ 2004768 h 4479954"/>
                <a:gd name="connsiteX22" fmla="*/ 8813602 w 9179662"/>
                <a:gd name="connsiteY22" fmla="*/ 2398906 h 4479954"/>
                <a:gd name="connsiteX23" fmla="*/ 9160444 w 9179662"/>
                <a:gd name="connsiteY23" fmla="*/ 2635388 h 4479954"/>
                <a:gd name="connsiteX24" fmla="*/ 9160444 w 9179662"/>
                <a:gd name="connsiteY24" fmla="*/ 4338066 h 4479954"/>
                <a:gd name="connsiteX0" fmla="*/ 678 w 9179662"/>
                <a:gd name="connsiteY0" fmla="*/ 4479623 h 4479623"/>
                <a:gd name="connsiteX1" fmla="*/ 16444 w 9179662"/>
                <a:gd name="connsiteY1" fmla="*/ 2966134 h 4479623"/>
                <a:gd name="connsiteX2" fmla="*/ 111037 w 9179662"/>
                <a:gd name="connsiteY2" fmla="*/ 2776947 h 4479623"/>
                <a:gd name="connsiteX3" fmla="*/ 552471 w 9179662"/>
                <a:gd name="connsiteY3" fmla="*/ 2713885 h 4479623"/>
                <a:gd name="connsiteX4" fmla="*/ 852016 w 9179662"/>
                <a:gd name="connsiteY4" fmla="*/ 2430106 h 4479623"/>
                <a:gd name="connsiteX5" fmla="*/ 1072733 w 9179662"/>
                <a:gd name="connsiteY5" fmla="*/ 2146327 h 4479623"/>
                <a:gd name="connsiteX6" fmla="*/ 1482637 w 9179662"/>
                <a:gd name="connsiteY6" fmla="*/ 2508934 h 4479623"/>
                <a:gd name="connsiteX7" fmla="*/ 1813713 w 9179662"/>
                <a:gd name="connsiteY7" fmla="*/ 2477403 h 4479623"/>
                <a:gd name="connsiteX8" fmla="*/ 2065961 w 9179662"/>
                <a:gd name="connsiteY8" fmla="*/ 1862547 h 4479623"/>
                <a:gd name="connsiteX9" fmla="*/ 2365506 w 9179662"/>
                <a:gd name="connsiteY9" fmla="*/ 1846782 h 4479623"/>
                <a:gd name="connsiteX10" fmla="*/ 2617754 w 9179662"/>
                <a:gd name="connsiteY10" fmla="*/ 2319747 h 4479623"/>
                <a:gd name="connsiteX11" fmla="*/ 2901533 w 9179662"/>
                <a:gd name="connsiteY11" fmla="*/ 2430106 h 4479623"/>
                <a:gd name="connsiteX12" fmla="*/ 3043423 w 9179662"/>
                <a:gd name="connsiteY12" fmla="*/ 2256685 h 4479623"/>
                <a:gd name="connsiteX13" fmla="*/ 3437561 w 9179662"/>
                <a:gd name="connsiteY13" fmla="*/ 2603527 h 4479623"/>
                <a:gd name="connsiteX14" fmla="*/ 3910527 w 9179662"/>
                <a:gd name="connsiteY14" fmla="*/ 2619292 h 4479623"/>
                <a:gd name="connsiteX15" fmla="*/ 4525382 w 9179662"/>
                <a:gd name="connsiteY15" fmla="*/ 1216161 h 4479623"/>
                <a:gd name="connsiteX16" fmla="*/ 5171768 w 9179662"/>
                <a:gd name="connsiteY16" fmla="*/ 2216 h 4479623"/>
                <a:gd name="connsiteX17" fmla="*/ 5896982 w 9179662"/>
                <a:gd name="connsiteY17" fmla="*/ 963912 h 4479623"/>
                <a:gd name="connsiteX18" fmla="*/ 6779851 w 9179662"/>
                <a:gd name="connsiteY18" fmla="*/ 2635058 h 4479623"/>
                <a:gd name="connsiteX19" fmla="*/ 7394706 w 9179662"/>
                <a:gd name="connsiteY19" fmla="*/ 2351278 h 4479623"/>
                <a:gd name="connsiteX20" fmla="*/ 7820375 w 9179662"/>
                <a:gd name="connsiteY20" fmla="*/ 2729651 h 4479623"/>
                <a:gd name="connsiteX21" fmla="*/ 8230278 w 9179662"/>
                <a:gd name="connsiteY21" fmla="*/ 2004437 h 4479623"/>
                <a:gd name="connsiteX22" fmla="*/ 8813602 w 9179662"/>
                <a:gd name="connsiteY22" fmla="*/ 2398575 h 4479623"/>
                <a:gd name="connsiteX23" fmla="*/ 9160444 w 9179662"/>
                <a:gd name="connsiteY23" fmla="*/ 2635057 h 4479623"/>
                <a:gd name="connsiteX24" fmla="*/ 9160444 w 9179662"/>
                <a:gd name="connsiteY24" fmla="*/ 4337735 h 4479623"/>
                <a:gd name="connsiteX0" fmla="*/ 678 w 9179662"/>
                <a:gd name="connsiteY0" fmla="*/ 4479680 h 4479680"/>
                <a:gd name="connsiteX1" fmla="*/ 16444 w 9179662"/>
                <a:gd name="connsiteY1" fmla="*/ 2966191 h 4479680"/>
                <a:gd name="connsiteX2" fmla="*/ 111037 w 9179662"/>
                <a:gd name="connsiteY2" fmla="*/ 2777004 h 4479680"/>
                <a:gd name="connsiteX3" fmla="*/ 552471 w 9179662"/>
                <a:gd name="connsiteY3" fmla="*/ 2713942 h 4479680"/>
                <a:gd name="connsiteX4" fmla="*/ 852016 w 9179662"/>
                <a:gd name="connsiteY4" fmla="*/ 2430163 h 4479680"/>
                <a:gd name="connsiteX5" fmla="*/ 1072733 w 9179662"/>
                <a:gd name="connsiteY5" fmla="*/ 2146384 h 4479680"/>
                <a:gd name="connsiteX6" fmla="*/ 1482637 w 9179662"/>
                <a:gd name="connsiteY6" fmla="*/ 2508991 h 4479680"/>
                <a:gd name="connsiteX7" fmla="*/ 1813713 w 9179662"/>
                <a:gd name="connsiteY7" fmla="*/ 2477460 h 4479680"/>
                <a:gd name="connsiteX8" fmla="*/ 2065961 w 9179662"/>
                <a:gd name="connsiteY8" fmla="*/ 1862604 h 4479680"/>
                <a:gd name="connsiteX9" fmla="*/ 2365506 w 9179662"/>
                <a:gd name="connsiteY9" fmla="*/ 1846839 h 4479680"/>
                <a:gd name="connsiteX10" fmla="*/ 2617754 w 9179662"/>
                <a:gd name="connsiteY10" fmla="*/ 2319804 h 4479680"/>
                <a:gd name="connsiteX11" fmla="*/ 2901533 w 9179662"/>
                <a:gd name="connsiteY11" fmla="*/ 2430163 h 4479680"/>
                <a:gd name="connsiteX12" fmla="*/ 3043423 w 9179662"/>
                <a:gd name="connsiteY12" fmla="*/ 2256742 h 4479680"/>
                <a:gd name="connsiteX13" fmla="*/ 3437561 w 9179662"/>
                <a:gd name="connsiteY13" fmla="*/ 2603584 h 4479680"/>
                <a:gd name="connsiteX14" fmla="*/ 3910527 w 9179662"/>
                <a:gd name="connsiteY14" fmla="*/ 2619349 h 4479680"/>
                <a:gd name="connsiteX15" fmla="*/ 4525382 w 9179662"/>
                <a:gd name="connsiteY15" fmla="*/ 1216218 h 4479680"/>
                <a:gd name="connsiteX16" fmla="*/ 5171768 w 9179662"/>
                <a:gd name="connsiteY16" fmla="*/ 2273 h 4479680"/>
                <a:gd name="connsiteX17" fmla="*/ 5896982 w 9179662"/>
                <a:gd name="connsiteY17" fmla="*/ 963969 h 4479680"/>
                <a:gd name="connsiteX18" fmla="*/ 6779851 w 9179662"/>
                <a:gd name="connsiteY18" fmla="*/ 2635115 h 4479680"/>
                <a:gd name="connsiteX19" fmla="*/ 7394706 w 9179662"/>
                <a:gd name="connsiteY19" fmla="*/ 2351335 h 4479680"/>
                <a:gd name="connsiteX20" fmla="*/ 7820375 w 9179662"/>
                <a:gd name="connsiteY20" fmla="*/ 2729708 h 4479680"/>
                <a:gd name="connsiteX21" fmla="*/ 8230278 w 9179662"/>
                <a:gd name="connsiteY21" fmla="*/ 2004494 h 4479680"/>
                <a:gd name="connsiteX22" fmla="*/ 8813602 w 9179662"/>
                <a:gd name="connsiteY22" fmla="*/ 2398632 h 4479680"/>
                <a:gd name="connsiteX23" fmla="*/ 9160444 w 9179662"/>
                <a:gd name="connsiteY23" fmla="*/ 2635114 h 4479680"/>
                <a:gd name="connsiteX24" fmla="*/ 9160444 w 9179662"/>
                <a:gd name="connsiteY24" fmla="*/ 4337792 h 4479680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043423 w 9179662"/>
                <a:gd name="connsiteY12" fmla="*/ 2255791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043423 w 9179662"/>
                <a:gd name="connsiteY12" fmla="*/ 2255791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861653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072733 w 9179662"/>
                <a:gd name="connsiteY5" fmla="*/ 2145433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609405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678 w 9179662"/>
                <a:gd name="connsiteY0" fmla="*/ 4478729 h 4478729"/>
                <a:gd name="connsiteX1" fmla="*/ 16444 w 9179662"/>
                <a:gd name="connsiteY1" fmla="*/ 2965240 h 4478729"/>
                <a:gd name="connsiteX2" fmla="*/ 111037 w 9179662"/>
                <a:gd name="connsiteY2" fmla="*/ 2776053 h 4478729"/>
                <a:gd name="connsiteX3" fmla="*/ 552471 w 9179662"/>
                <a:gd name="connsiteY3" fmla="*/ 2712991 h 4478729"/>
                <a:gd name="connsiteX4" fmla="*/ 852016 w 9179662"/>
                <a:gd name="connsiteY4" fmla="*/ 2429212 h 4478729"/>
                <a:gd name="connsiteX5" fmla="*/ 1167326 w 9179662"/>
                <a:gd name="connsiteY5" fmla="*/ 2082371 h 4478729"/>
                <a:gd name="connsiteX6" fmla="*/ 1482637 w 9179662"/>
                <a:gd name="connsiteY6" fmla="*/ 2508040 h 4478729"/>
                <a:gd name="connsiteX7" fmla="*/ 1813713 w 9179662"/>
                <a:gd name="connsiteY7" fmla="*/ 2476509 h 4478729"/>
                <a:gd name="connsiteX8" fmla="*/ 2065961 w 9179662"/>
                <a:gd name="connsiteY8" fmla="*/ 1609405 h 4478729"/>
                <a:gd name="connsiteX9" fmla="*/ 2365506 w 9179662"/>
                <a:gd name="connsiteY9" fmla="*/ 1845888 h 4478729"/>
                <a:gd name="connsiteX10" fmla="*/ 2617754 w 9179662"/>
                <a:gd name="connsiteY10" fmla="*/ 2318853 h 4478729"/>
                <a:gd name="connsiteX11" fmla="*/ 2901533 w 9179662"/>
                <a:gd name="connsiteY11" fmla="*/ 2429212 h 4478729"/>
                <a:gd name="connsiteX12" fmla="*/ 3185313 w 9179662"/>
                <a:gd name="connsiteY12" fmla="*/ 2161198 h 4478729"/>
                <a:gd name="connsiteX13" fmla="*/ 3437561 w 9179662"/>
                <a:gd name="connsiteY13" fmla="*/ 2602633 h 4478729"/>
                <a:gd name="connsiteX14" fmla="*/ 3910527 w 9179662"/>
                <a:gd name="connsiteY14" fmla="*/ 2618398 h 4478729"/>
                <a:gd name="connsiteX15" fmla="*/ 4478085 w 9179662"/>
                <a:gd name="connsiteY15" fmla="*/ 1152204 h 4478729"/>
                <a:gd name="connsiteX16" fmla="*/ 5171768 w 9179662"/>
                <a:gd name="connsiteY16" fmla="*/ 1322 h 4478729"/>
                <a:gd name="connsiteX17" fmla="*/ 5896982 w 9179662"/>
                <a:gd name="connsiteY17" fmla="*/ 963018 h 4478729"/>
                <a:gd name="connsiteX18" fmla="*/ 6779851 w 9179662"/>
                <a:gd name="connsiteY18" fmla="*/ 2634164 h 4478729"/>
                <a:gd name="connsiteX19" fmla="*/ 7394706 w 9179662"/>
                <a:gd name="connsiteY19" fmla="*/ 2350384 h 4478729"/>
                <a:gd name="connsiteX20" fmla="*/ 7820375 w 9179662"/>
                <a:gd name="connsiteY20" fmla="*/ 2728757 h 4478729"/>
                <a:gd name="connsiteX21" fmla="*/ 8230278 w 9179662"/>
                <a:gd name="connsiteY21" fmla="*/ 2003543 h 4478729"/>
                <a:gd name="connsiteX22" fmla="*/ 8813602 w 9179662"/>
                <a:gd name="connsiteY22" fmla="*/ 2397681 h 4478729"/>
                <a:gd name="connsiteX23" fmla="*/ 9160444 w 9179662"/>
                <a:gd name="connsiteY23" fmla="*/ 2634163 h 4478729"/>
                <a:gd name="connsiteX24" fmla="*/ 9160444 w 9179662"/>
                <a:gd name="connsiteY24" fmla="*/ 4336841 h 4478729"/>
                <a:gd name="connsiteX0" fmla="*/ 16645 w 9195629"/>
                <a:gd name="connsiteY0" fmla="*/ 4478729 h 4478729"/>
                <a:gd name="connsiteX1" fmla="*/ 200 w 9195629"/>
                <a:gd name="connsiteY1" fmla="*/ 3263871 h 4478729"/>
                <a:gd name="connsiteX2" fmla="*/ 32411 w 9195629"/>
                <a:gd name="connsiteY2" fmla="*/ 2965240 h 4478729"/>
                <a:gd name="connsiteX3" fmla="*/ 127004 w 9195629"/>
                <a:gd name="connsiteY3" fmla="*/ 2776053 h 4478729"/>
                <a:gd name="connsiteX4" fmla="*/ 568438 w 9195629"/>
                <a:gd name="connsiteY4" fmla="*/ 2712991 h 4478729"/>
                <a:gd name="connsiteX5" fmla="*/ 867983 w 9195629"/>
                <a:gd name="connsiteY5" fmla="*/ 2429212 h 4478729"/>
                <a:gd name="connsiteX6" fmla="*/ 1183293 w 9195629"/>
                <a:gd name="connsiteY6" fmla="*/ 2082371 h 4478729"/>
                <a:gd name="connsiteX7" fmla="*/ 1498604 w 9195629"/>
                <a:gd name="connsiteY7" fmla="*/ 2508040 h 4478729"/>
                <a:gd name="connsiteX8" fmla="*/ 1829680 w 9195629"/>
                <a:gd name="connsiteY8" fmla="*/ 2476509 h 4478729"/>
                <a:gd name="connsiteX9" fmla="*/ 2081928 w 9195629"/>
                <a:gd name="connsiteY9" fmla="*/ 1609405 h 4478729"/>
                <a:gd name="connsiteX10" fmla="*/ 2381473 w 9195629"/>
                <a:gd name="connsiteY10" fmla="*/ 1845888 h 4478729"/>
                <a:gd name="connsiteX11" fmla="*/ 2633721 w 9195629"/>
                <a:gd name="connsiteY11" fmla="*/ 2318853 h 4478729"/>
                <a:gd name="connsiteX12" fmla="*/ 2917500 w 9195629"/>
                <a:gd name="connsiteY12" fmla="*/ 2429212 h 4478729"/>
                <a:gd name="connsiteX13" fmla="*/ 3201280 w 9195629"/>
                <a:gd name="connsiteY13" fmla="*/ 2161198 h 4478729"/>
                <a:gd name="connsiteX14" fmla="*/ 3453528 w 9195629"/>
                <a:gd name="connsiteY14" fmla="*/ 2602633 h 4478729"/>
                <a:gd name="connsiteX15" fmla="*/ 3926494 w 9195629"/>
                <a:gd name="connsiteY15" fmla="*/ 2618398 h 4478729"/>
                <a:gd name="connsiteX16" fmla="*/ 4494052 w 9195629"/>
                <a:gd name="connsiteY16" fmla="*/ 1152204 h 4478729"/>
                <a:gd name="connsiteX17" fmla="*/ 5187735 w 9195629"/>
                <a:gd name="connsiteY17" fmla="*/ 1322 h 4478729"/>
                <a:gd name="connsiteX18" fmla="*/ 5912949 w 9195629"/>
                <a:gd name="connsiteY18" fmla="*/ 963018 h 4478729"/>
                <a:gd name="connsiteX19" fmla="*/ 6795818 w 9195629"/>
                <a:gd name="connsiteY19" fmla="*/ 2634164 h 4478729"/>
                <a:gd name="connsiteX20" fmla="*/ 7410673 w 9195629"/>
                <a:gd name="connsiteY20" fmla="*/ 2350384 h 4478729"/>
                <a:gd name="connsiteX21" fmla="*/ 7836342 w 9195629"/>
                <a:gd name="connsiteY21" fmla="*/ 2728757 h 4478729"/>
                <a:gd name="connsiteX22" fmla="*/ 8246245 w 9195629"/>
                <a:gd name="connsiteY22" fmla="*/ 2003543 h 4478729"/>
                <a:gd name="connsiteX23" fmla="*/ 8829569 w 9195629"/>
                <a:gd name="connsiteY23" fmla="*/ 2397681 h 4478729"/>
                <a:gd name="connsiteX24" fmla="*/ 9176411 w 9195629"/>
                <a:gd name="connsiteY24" fmla="*/ 2634163 h 4478729"/>
                <a:gd name="connsiteX25" fmla="*/ 9176411 w 9195629"/>
                <a:gd name="connsiteY25" fmla="*/ 4336841 h 4478729"/>
                <a:gd name="connsiteX0" fmla="*/ 0 w 9226281"/>
                <a:gd name="connsiteY0" fmla="*/ 4478729 h 4478729"/>
                <a:gd name="connsiteX1" fmla="*/ 30852 w 9226281"/>
                <a:gd name="connsiteY1" fmla="*/ 3263871 h 4478729"/>
                <a:gd name="connsiteX2" fmla="*/ 63063 w 9226281"/>
                <a:gd name="connsiteY2" fmla="*/ 2965240 h 4478729"/>
                <a:gd name="connsiteX3" fmla="*/ 157656 w 9226281"/>
                <a:gd name="connsiteY3" fmla="*/ 2776053 h 4478729"/>
                <a:gd name="connsiteX4" fmla="*/ 599090 w 9226281"/>
                <a:gd name="connsiteY4" fmla="*/ 2712991 h 4478729"/>
                <a:gd name="connsiteX5" fmla="*/ 898635 w 9226281"/>
                <a:gd name="connsiteY5" fmla="*/ 2429212 h 4478729"/>
                <a:gd name="connsiteX6" fmla="*/ 1213945 w 9226281"/>
                <a:gd name="connsiteY6" fmla="*/ 2082371 h 4478729"/>
                <a:gd name="connsiteX7" fmla="*/ 1529256 w 9226281"/>
                <a:gd name="connsiteY7" fmla="*/ 2508040 h 4478729"/>
                <a:gd name="connsiteX8" fmla="*/ 1860332 w 9226281"/>
                <a:gd name="connsiteY8" fmla="*/ 2476509 h 4478729"/>
                <a:gd name="connsiteX9" fmla="*/ 2112580 w 9226281"/>
                <a:gd name="connsiteY9" fmla="*/ 1609405 h 4478729"/>
                <a:gd name="connsiteX10" fmla="*/ 2412125 w 9226281"/>
                <a:gd name="connsiteY10" fmla="*/ 1845888 h 4478729"/>
                <a:gd name="connsiteX11" fmla="*/ 2664373 w 9226281"/>
                <a:gd name="connsiteY11" fmla="*/ 2318853 h 4478729"/>
                <a:gd name="connsiteX12" fmla="*/ 2948152 w 9226281"/>
                <a:gd name="connsiteY12" fmla="*/ 2429212 h 4478729"/>
                <a:gd name="connsiteX13" fmla="*/ 3231932 w 9226281"/>
                <a:gd name="connsiteY13" fmla="*/ 2161198 h 4478729"/>
                <a:gd name="connsiteX14" fmla="*/ 3484180 w 9226281"/>
                <a:gd name="connsiteY14" fmla="*/ 2602633 h 4478729"/>
                <a:gd name="connsiteX15" fmla="*/ 3957146 w 9226281"/>
                <a:gd name="connsiteY15" fmla="*/ 2618398 h 4478729"/>
                <a:gd name="connsiteX16" fmla="*/ 4524704 w 9226281"/>
                <a:gd name="connsiteY16" fmla="*/ 1152204 h 4478729"/>
                <a:gd name="connsiteX17" fmla="*/ 5218387 w 9226281"/>
                <a:gd name="connsiteY17" fmla="*/ 1322 h 4478729"/>
                <a:gd name="connsiteX18" fmla="*/ 5943601 w 9226281"/>
                <a:gd name="connsiteY18" fmla="*/ 963018 h 4478729"/>
                <a:gd name="connsiteX19" fmla="*/ 6826470 w 9226281"/>
                <a:gd name="connsiteY19" fmla="*/ 2634164 h 4478729"/>
                <a:gd name="connsiteX20" fmla="*/ 7441325 w 9226281"/>
                <a:gd name="connsiteY20" fmla="*/ 2350384 h 4478729"/>
                <a:gd name="connsiteX21" fmla="*/ 7866994 w 9226281"/>
                <a:gd name="connsiteY21" fmla="*/ 2728757 h 4478729"/>
                <a:gd name="connsiteX22" fmla="*/ 8276897 w 9226281"/>
                <a:gd name="connsiteY22" fmla="*/ 2003543 h 4478729"/>
                <a:gd name="connsiteX23" fmla="*/ 8860221 w 9226281"/>
                <a:gd name="connsiteY23" fmla="*/ 2397681 h 4478729"/>
                <a:gd name="connsiteX24" fmla="*/ 9207063 w 9226281"/>
                <a:gd name="connsiteY24" fmla="*/ 2634163 h 4478729"/>
                <a:gd name="connsiteX25" fmla="*/ 9207063 w 9226281"/>
                <a:gd name="connsiteY25" fmla="*/ 4336841 h 4478729"/>
                <a:gd name="connsiteX0" fmla="*/ 0 w 9226281"/>
                <a:gd name="connsiteY0" fmla="*/ 4415667 h 4415667"/>
                <a:gd name="connsiteX1" fmla="*/ 30852 w 9226281"/>
                <a:gd name="connsiteY1" fmla="*/ 3263871 h 4415667"/>
                <a:gd name="connsiteX2" fmla="*/ 63063 w 9226281"/>
                <a:gd name="connsiteY2" fmla="*/ 2965240 h 4415667"/>
                <a:gd name="connsiteX3" fmla="*/ 157656 w 9226281"/>
                <a:gd name="connsiteY3" fmla="*/ 2776053 h 4415667"/>
                <a:gd name="connsiteX4" fmla="*/ 599090 w 9226281"/>
                <a:gd name="connsiteY4" fmla="*/ 2712991 h 4415667"/>
                <a:gd name="connsiteX5" fmla="*/ 898635 w 9226281"/>
                <a:gd name="connsiteY5" fmla="*/ 2429212 h 4415667"/>
                <a:gd name="connsiteX6" fmla="*/ 1213945 w 9226281"/>
                <a:gd name="connsiteY6" fmla="*/ 2082371 h 4415667"/>
                <a:gd name="connsiteX7" fmla="*/ 1529256 w 9226281"/>
                <a:gd name="connsiteY7" fmla="*/ 2508040 h 4415667"/>
                <a:gd name="connsiteX8" fmla="*/ 1860332 w 9226281"/>
                <a:gd name="connsiteY8" fmla="*/ 2476509 h 4415667"/>
                <a:gd name="connsiteX9" fmla="*/ 2112580 w 9226281"/>
                <a:gd name="connsiteY9" fmla="*/ 1609405 h 4415667"/>
                <a:gd name="connsiteX10" fmla="*/ 2412125 w 9226281"/>
                <a:gd name="connsiteY10" fmla="*/ 1845888 h 4415667"/>
                <a:gd name="connsiteX11" fmla="*/ 2664373 w 9226281"/>
                <a:gd name="connsiteY11" fmla="*/ 2318853 h 4415667"/>
                <a:gd name="connsiteX12" fmla="*/ 2948152 w 9226281"/>
                <a:gd name="connsiteY12" fmla="*/ 2429212 h 4415667"/>
                <a:gd name="connsiteX13" fmla="*/ 3231932 w 9226281"/>
                <a:gd name="connsiteY13" fmla="*/ 2161198 h 4415667"/>
                <a:gd name="connsiteX14" fmla="*/ 3484180 w 9226281"/>
                <a:gd name="connsiteY14" fmla="*/ 2602633 h 4415667"/>
                <a:gd name="connsiteX15" fmla="*/ 3957146 w 9226281"/>
                <a:gd name="connsiteY15" fmla="*/ 2618398 h 4415667"/>
                <a:gd name="connsiteX16" fmla="*/ 4524704 w 9226281"/>
                <a:gd name="connsiteY16" fmla="*/ 1152204 h 4415667"/>
                <a:gd name="connsiteX17" fmla="*/ 5218387 w 9226281"/>
                <a:gd name="connsiteY17" fmla="*/ 1322 h 4415667"/>
                <a:gd name="connsiteX18" fmla="*/ 5943601 w 9226281"/>
                <a:gd name="connsiteY18" fmla="*/ 963018 h 4415667"/>
                <a:gd name="connsiteX19" fmla="*/ 6826470 w 9226281"/>
                <a:gd name="connsiteY19" fmla="*/ 2634164 h 4415667"/>
                <a:gd name="connsiteX20" fmla="*/ 7441325 w 9226281"/>
                <a:gd name="connsiteY20" fmla="*/ 2350384 h 4415667"/>
                <a:gd name="connsiteX21" fmla="*/ 7866994 w 9226281"/>
                <a:gd name="connsiteY21" fmla="*/ 2728757 h 4415667"/>
                <a:gd name="connsiteX22" fmla="*/ 8276897 w 9226281"/>
                <a:gd name="connsiteY22" fmla="*/ 2003543 h 4415667"/>
                <a:gd name="connsiteX23" fmla="*/ 8860221 w 9226281"/>
                <a:gd name="connsiteY23" fmla="*/ 2397681 h 4415667"/>
                <a:gd name="connsiteX24" fmla="*/ 9207063 w 9226281"/>
                <a:gd name="connsiteY24" fmla="*/ 2634163 h 4415667"/>
                <a:gd name="connsiteX25" fmla="*/ 9207063 w 9226281"/>
                <a:gd name="connsiteY25" fmla="*/ 4336841 h 4415667"/>
                <a:gd name="connsiteX0" fmla="*/ 0 w 9223121"/>
                <a:gd name="connsiteY0" fmla="*/ 4415667 h 4431435"/>
                <a:gd name="connsiteX1" fmla="*/ 30852 w 9223121"/>
                <a:gd name="connsiteY1" fmla="*/ 3263871 h 4431435"/>
                <a:gd name="connsiteX2" fmla="*/ 63063 w 9223121"/>
                <a:gd name="connsiteY2" fmla="*/ 2965240 h 4431435"/>
                <a:gd name="connsiteX3" fmla="*/ 157656 w 9223121"/>
                <a:gd name="connsiteY3" fmla="*/ 2776053 h 4431435"/>
                <a:gd name="connsiteX4" fmla="*/ 599090 w 9223121"/>
                <a:gd name="connsiteY4" fmla="*/ 2712991 h 4431435"/>
                <a:gd name="connsiteX5" fmla="*/ 898635 w 9223121"/>
                <a:gd name="connsiteY5" fmla="*/ 2429212 h 4431435"/>
                <a:gd name="connsiteX6" fmla="*/ 1213945 w 9223121"/>
                <a:gd name="connsiteY6" fmla="*/ 2082371 h 4431435"/>
                <a:gd name="connsiteX7" fmla="*/ 1529256 w 9223121"/>
                <a:gd name="connsiteY7" fmla="*/ 2508040 h 4431435"/>
                <a:gd name="connsiteX8" fmla="*/ 1860332 w 9223121"/>
                <a:gd name="connsiteY8" fmla="*/ 2476509 h 4431435"/>
                <a:gd name="connsiteX9" fmla="*/ 2112580 w 9223121"/>
                <a:gd name="connsiteY9" fmla="*/ 1609405 h 4431435"/>
                <a:gd name="connsiteX10" fmla="*/ 2412125 w 9223121"/>
                <a:gd name="connsiteY10" fmla="*/ 1845888 h 4431435"/>
                <a:gd name="connsiteX11" fmla="*/ 2664373 w 9223121"/>
                <a:gd name="connsiteY11" fmla="*/ 2318853 h 4431435"/>
                <a:gd name="connsiteX12" fmla="*/ 2948152 w 9223121"/>
                <a:gd name="connsiteY12" fmla="*/ 2429212 h 4431435"/>
                <a:gd name="connsiteX13" fmla="*/ 3231932 w 9223121"/>
                <a:gd name="connsiteY13" fmla="*/ 2161198 h 4431435"/>
                <a:gd name="connsiteX14" fmla="*/ 3484180 w 9223121"/>
                <a:gd name="connsiteY14" fmla="*/ 2602633 h 4431435"/>
                <a:gd name="connsiteX15" fmla="*/ 3957146 w 9223121"/>
                <a:gd name="connsiteY15" fmla="*/ 2618398 h 4431435"/>
                <a:gd name="connsiteX16" fmla="*/ 4524704 w 9223121"/>
                <a:gd name="connsiteY16" fmla="*/ 1152204 h 4431435"/>
                <a:gd name="connsiteX17" fmla="*/ 5218387 w 9223121"/>
                <a:gd name="connsiteY17" fmla="*/ 1322 h 4431435"/>
                <a:gd name="connsiteX18" fmla="*/ 5943601 w 9223121"/>
                <a:gd name="connsiteY18" fmla="*/ 963018 h 4431435"/>
                <a:gd name="connsiteX19" fmla="*/ 6826470 w 9223121"/>
                <a:gd name="connsiteY19" fmla="*/ 2634164 h 4431435"/>
                <a:gd name="connsiteX20" fmla="*/ 7441325 w 9223121"/>
                <a:gd name="connsiteY20" fmla="*/ 2350384 h 4431435"/>
                <a:gd name="connsiteX21" fmla="*/ 7866994 w 9223121"/>
                <a:gd name="connsiteY21" fmla="*/ 2728757 h 4431435"/>
                <a:gd name="connsiteX22" fmla="*/ 8276897 w 9223121"/>
                <a:gd name="connsiteY22" fmla="*/ 2003543 h 4431435"/>
                <a:gd name="connsiteX23" fmla="*/ 8860221 w 9223121"/>
                <a:gd name="connsiteY23" fmla="*/ 2397681 h 4431435"/>
                <a:gd name="connsiteX24" fmla="*/ 9207063 w 9223121"/>
                <a:gd name="connsiteY24" fmla="*/ 2634163 h 4431435"/>
                <a:gd name="connsiteX25" fmla="*/ 9191298 w 9223121"/>
                <a:gd name="connsiteY25" fmla="*/ 4431435 h 4431435"/>
                <a:gd name="connsiteX0" fmla="*/ 0 w 9227215"/>
                <a:gd name="connsiteY0" fmla="*/ 4415667 h 4431435"/>
                <a:gd name="connsiteX1" fmla="*/ 30852 w 9227215"/>
                <a:gd name="connsiteY1" fmla="*/ 3263871 h 4431435"/>
                <a:gd name="connsiteX2" fmla="*/ 63063 w 9227215"/>
                <a:gd name="connsiteY2" fmla="*/ 2965240 h 4431435"/>
                <a:gd name="connsiteX3" fmla="*/ 157656 w 9227215"/>
                <a:gd name="connsiteY3" fmla="*/ 2776053 h 4431435"/>
                <a:gd name="connsiteX4" fmla="*/ 599090 w 9227215"/>
                <a:gd name="connsiteY4" fmla="*/ 2712991 h 4431435"/>
                <a:gd name="connsiteX5" fmla="*/ 898635 w 9227215"/>
                <a:gd name="connsiteY5" fmla="*/ 2429212 h 4431435"/>
                <a:gd name="connsiteX6" fmla="*/ 1213945 w 9227215"/>
                <a:gd name="connsiteY6" fmla="*/ 2082371 h 4431435"/>
                <a:gd name="connsiteX7" fmla="*/ 1529256 w 9227215"/>
                <a:gd name="connsiteY7" fmla="*/ 2508040 h 4431435"/>
                <a:gd name="connsiteX8" fmla="*/ 1860332 w 9227215"/>
                <a:gd name="connsiteY8" fmla="*/ 2476509 h 4431435"/>
                <a:gd name="connsiteX9" fmla="*/ 2112580 w 9227215"/>
                <a:gd name="connsiteY9" fmla="*/ 1609405 h 4431435"/>
                <a:gd name="connsiteX10" fmla="*/ 2412125 w 9227215"/>
                <a:gd name="connsiteY10" fmla="*/ 1845888 h 4431435"/>
                <a:gd name="connsiteX11" fmla="*/ 2664373 w 9227215"/>
                <a:gd name="connsiteY11" fmla="*/ 2318853 h 4431435"/>
                <a:gd name="connsiteX12" fmla="*/ 2948152 w 9227215"/>
                <a:gd name="connsiteY12" fmla="*/ 2429212 h 4431435"/>
                <a:gd name="connsiteX13" fmla="*/ 3231932 w 9227215"/>
                <a:gd name="connsiteY13" fmla="*/ 2161198 h 4431435"/>
                <a:gd name="connsiteX14" fmla="*/ 3484180 w 9227215"/>
                <a:gd name="connsiteY14" fmla="*/ 2602633 h 4431435"/>
                <a:gd name="connsiteX15" fmla="*/ 3957146 w 9227215"/>
                <a:gd name="connsiteY15" fmla="*/ 2618398 h 4431435"/>
                <a:gd name="connsiteX16" fmla="*/ 4524704 w 9227215"/>
                <a:gd name="connsiteY16" fmla="*/ 1152204 h 4431435"/>
                <a:gd name="connsiteX17" fmla="*/ 5218387 w 9227215"/>
                <a:gd name="connsiteY17" fmla="*/ 1322 h 4431435"/>
                <a:gd name="connsiteX18" fmla="*/ 5943601 w 9227215"/>
                <a:gd name="connsiteY18" fmla="*/ 963018 h 4431435"/>
                <a:gd name="connsiteX19" fmla="*/ 6826470 w 9227215"/>
                <a:gd name="connsiteY19" fmla="*/ 2634164 h 4431435"/>
                <a:gd name="connsiteX20" fmla="*/ 7441325 w 9227215"/>
                <a:gd name="connsiteY20" fmla="*/ 2350384 h 4431435"/>
                <a:gd name="connsiteX21" fmla="*/ 7866994 w 9227215"/>
                <a:gd name="connsiteY21" fmla="*/ 2728757 h 4431435"/>
                <a:gd name="connsiteX22" fmla="*/ 8276897 w 9227215"/>
                <a:gd name="connsiteY22" fmla="*/ 2003543 h 4431435"/>
                <a:gd name="connsiteX23" fmla="*/ 8860221 w 9227215"/>
                <a:gd name="connsiteY23" fmla="*/ 2397681 h 4431435"/>
                <a:gd name="connsiteX24" fmla="*/ 9207063 w 9227215"/>
                <a:gd name="connsiteY24" fmla="*/ 2634163 h 4431435"/>
                <a:gd name="connsiteX25" fmla="*/ 9191298 w 9227215"/>
                <a:gd name="connsiteY25" fmla="*/ 4431435 h 4431435"/>
                <a:gd name="connsiteX0" fmla="*/ 0 w 9227215"/>
                <a:gd name="connsiteY0" fmla="*/ 11938419 h 11954187"/>
                <a:gd name="connsiteX1" fmla="*/ 30852 w 9227215"/>
                <a:gd name="connsiteY1" fmla="*/ 10786623 h 11954187"/>
                <a:gd name="connsiteX2" fmla="*/ 63063 w 9227215"/>
                <a:gd name="connsiteY2" fmla="*/ 10487992 h 11954187"/>
                <a:gd name="connsiteX3" fmla="*/ 157656 w 9227215"/>
                <a:gd name="connsiteY3" fmla="*/ 10298805 h 11954187"/>
                <a:gd name="connsiteX4" fmla="*/ 599090 w 9227215"/>
                <a:gd name="connsiteY4" fmla="*/ 10235743 h 11954187"/>
                <a:gd name="connsiteX5" fmla="*/ 898635 w 9227215"/>
                <a:gd name="connsiteY5" fmla="*/ 9951964 h 11954187"/>
                <a:gd name="connsiteX6" fmla="*/ 1213945 w 9227215"/>
                <a:gd name="connsiteY6" fmla="*/ 9605123 h 11954187"/>
                <a:gd name="connsiteX7" fmla="*/ 1529256 w 9227215"/>
                <a:gd name="connsiteY7" fmla="*/ 10030792 h 11954187"/>
                <a:gd name="connsiteX8" fmla="*/ 1860332 w 9227215"/>
                <a:gd name="connsiteY8" fmla="*/ 9999261 h 11954187"/>
                <a:gd name="connsiteX9" fmla="*/ 2112580 w 9227215"/>
                <a:gd name="connsiteY9" fmla="*/ 9132157 h 11954187"/>
                <a:gd name="connsiteX10" fmla="*/ 2412125 w 9227215"/>
                <a:gd name="connsiteY10" fmla="*/ 9368640 h 11954187"/>
                <a:gd name="connsiteX11" fmla="*/ 2664373 w 9227215"/>
                <a:gd name="connsiteY11" fmla="*/ 9841605 h 11954187"/>
                <a:gd name="connsiteX12" fmla="*/ 2948152 w 9227215"/>
                <a:gd name="connsiteY12" fmla="*/ 9951964 h 11954187"/>
                <a:gd name="connsiteX13" fmla="*/ 3231932 w 9227215"/>
                <a:gd name="connsiteY13" fmla="*/ 9683950 h 11954187"/>
                <a:gd name="connsiteX14" fmla="*/ 3484180 w 9227215"/>
                <a:gd name="connsiteY14" fmla="*/ 10125385 h 11954187"/>
                <a:gd name="connsiteX15" fmla="*/ 3957146 w 9227215"/>
                <a:gd name="connsiteY15" fmla="*/ 10141150 h 11954187"/>
                <a:gd name="connsiteX16" fmla="*/ 4524704 w 9227215"/>
                <a:gd name="connsiteY16" fmla="*/ 8674956 h 11954187"/>
                <a:gd name="connsiteX17" fmla="*/ 5218387 w 9227215"/>
                <a:gd name="connsiteY17" fmla="*/ 109 h 11954187"/>
                <a:gd name="connsiteX18" fmla="*/ 5943601 w 9227215"/>
                <a:gd name="connsiteY18" fmla="*/ 8485770 h 11954187"/>
                <a:gd name="connsiteX19" fmla="*/ 6826470 w 9227215"/>
                <a:gd name="connsiteY19" fmla="*/ 10156916 h 11954187"/>
                <a:gd name="connsiteX20" fmla="*/ 7441325 w 9227215"/>
                <a:gd name="connsiteY20" fmla="*/ 9873136 h 11954187"/>
                <a:gd name="connsiteX21" fmla="*/ 7866994 w 9227215"/>
                <a:gd name="connsiteY21" fmla="*/ 10251509 h 11954187"/>
                <a:gd name="connsiteX22" fmla="*/ 8276897 w 9227215"/>
                <a:gd name="connsiteY22" fmla="*/ 9526295 h 11954187"/>
                <a:gd name="connsiteX23" fmla="*/ 8860221 w 9227215"/>
                <a:gd name="connsiteY23" fmla="*/ 9920433 h 11954187"/>
                <a:gd name="connsiteX24" fmla="*/ 9207063 w 9227215"/>
                <a:gd name="connsiteY24" fmla="*/ 10156915 h 11954187"/>
                <a:gd name="connsiteX25" fmla="*/ 9191298 w 9227215"/>
                <a:gd name="connsiteY25" fmla="*/ 11954187 h 1195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227215" h="11954187">
                  <a:moveTo>
                    <a:pt x="0" y="11938419"/>
                  </a:moveTo>
                  <a:cubicBezTo>
                    <a:pt x="5142" y="11735943"/>
                    <a:pt x="28224" y="11038871"/>
                    <a:pt x="30852" y="10786623"/>
                  </a:cubicBezTo>
                  <a:cubicBezTo>
                    <a:pt x="33480" y="10534375"/>
                    <a:pt x="41929" y="10569295"/>
                    <a:pt x="63063" y="10487992"/>
                  </a:cubicBezTo>
                  <a:cubicBezTo>
                    <a:pt x="84197" y="10406689"/>
                    <a:pt x="68318" y="10340846"/>
                    <a:pt x="157656" y="10298805"/>
                  </a:cubicBezTo>
                  <a:cubicBezTo>
                    <a:pt x="246994" y="10256764"/>
                    <a:pt x="475593" y="10293550"/>
                    <a:pt x="599090" y="10235743"/>
                  </a:cubicBezTo>
                  <a:cubicBezTo>
                    <a:pt x="722587" y="10177936"/>
                    <a:pt x="796159" y="10057067"/>
                    <a:pt x="898635" y="9951964"/>
                  </a:cubicBezTo>
                  <a:cubicBezTo>
                    <a:pt x="1001111" y="9846861"/>
                    <a:pt x="1108842" y="9591985"/>
                    <a:pt x="1213945" y="9605123"/>
                  </a:cubicBezTo>
                  <a:cubicBezTo>
                    <a:pt x="1319048" y="9618261"/>
                    <a:pt x="1421525" y="9965102"/>
                    <a:pt x="1529256" y="10030792"/>
                  </a:cubicBezTo>
                  <a:cubicBezTo>
                    <a:pt x="1636987" y="10096482"/>
                    <a:pt x="1763111" y="10149033"/>
                    <a:pt x="1860332" y="9999261"/>
                  </a:cubicBezTo>
                  <a:cubicBezTo>
                    <a:pt x="1957553" y="9849489"/>
                    <a:pt x="2020615" y="9237260"/>
                    <a:pt x="2112580" y="9132157"/>
                  </a:cubicBezTo>
                  <a:cubicBezTo>
                    <a:pt x="2204545" y="9027054"/>
                    <a:pt x="2320160" y="9250399"/>
                    <a:pt x="2412125" y="9368640"/>
                  </a:cubicBezTo>
                  <a:cubicBezTo>
                    <a:pt x="2504090" y="9486881"/>
                    <a:pt x="2575035" y="9744384"/>
                    <a:pt x="2664373" y="9841605"/>
                  </a:cubicBezTo>
                  <a:cubicBezTo>
                    <a:pt x="2753711" y="9938826"/>
                    <a:pt x="2853559" y="9978240"/>
                    <a:pt x="2948152" y="9951964"/>
                  </a:cubicBezTo>
                  <a:cubicBezTo>
                    <a:pt x="3042745" y="9925688"/>
                    <a:pt x="3142594" y="9655046"/>
                    <a:pt x="3231932" y="9683950"/>
                  </a:cubicBezTo>
                  <a:cubicBezTo>
                    <a:pt x="3321270" y="9712853"/>
                    <a:pt x="3363311" y="10049185"/>
                    <a:pt x="3484180" y="10125385"/>
                  </a:cubicBezTo>
                  <a:cubicBezTo>
                    <a:pt x="3605049" y="10201585"/>
                    <a:pt x="3783725" y="10382888"/>
                    <a:pt x="3957146" y="10141150"/>
                  </a:cubicBezTo>
                  <a:cubicBezTo>
                    <a:pt x="4130567" y="9899412"/>
                    <a:pt x="4314497" y="10365130"/>
                    <a:pt x="4524704" y="8674956"/>
                  </a:cubicBezTo>
                  <a:cubicBezTo>
                    <a:pt x="4734911" y="6984782"/>
                    <a:pt x="4981904" y="31640"/>
                    <a:pt x="5218387" y="109"/>
                  </a:cubicBezTo>
                  <a:cubicBezTo>
                    <a:pt x="5454870" y="-31422"/>
                    <a:pt x="5675587" y="6792969"/>
                    <a:pt x="5943601" y="8485770"/>
                  </a:cubicBezTo>
                  <a:cubicBezTo>
                    <a:pt x="6211615" y="10178571"/>
                    <a:pt x="6576849" y="9925688"/>
                    <a:pt x="6826470" y="10156916"/>
                  </a:cubicBezTo>
                  <a:cubicBezTo>
                    <a:pt x="7076091" y="10388144"/>
                    <a:pt x="7267904" y="9857371"/>
                    <a:pt x="7441325" y="9873136"/>
                  </a:cubicBezTo>
                  <a:cubicBezTo>
                    <a:pt x="7614746" y="9888901"/>
                    <a:pt x="7727732" y="10309316"/>
                    <a:pt x="7866994" y="10251509"/>
                  </a:cubicBezTo>
                  <a:cubicBezTo>
                    <a:pt x="8006256" y="10193702"/>
                    <a:pt x="8111359" y="9581474"/>
                    <a:pt x="8276897" y="9526295"/>
                  </a:cubicBezTo>
                  <a:cubicBezTo>
                    <a:pt x="8442435" y="9471116"/>
                    <a:pt x="8705193" y="9815330"/>
                    <a:pt x="8860221" y="9920433"/>
                  </a:cubicBezTo>
                  <a:cubicBezTo>
                    <a:pt x="9015249" y="10025536"/>
                    <a:pt x="9151883" y="9817956"/>
                    <a:pt x="9207063" y="10156915"/>
                  </a:cubicBezTo>
                  <a:cubicBezTo>
                    <a:pt x="9262243" y="10495874"/>
                    <a:pt x="9186043" y="11673036"/>
                    <a:pt x="9191298" y="11954187"/>
                  </a:cubicBezTo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1000">
                  <a:schemeClr val="accent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492110" y="472966"/>
              <a:ext cx="38577" cy="4998590"/>
            </a:xfrm>
            <a:prstGeom prst="line">
              <a:avLst/>
            </a:prstGeom>
            <a:ln w="44450">
              <a:solidFill>
                <a:schemeClr val="accent2">
                  <a:lumMod val="75000"/>
                </a:schemeClr>
              </a:solidFill>
              <a:prstDash val="solid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03472" y="472966"/>
              <a:ext cx="20152" cy="4998590"/>
            </a:xfrm>
            <a:prstGeom prst="line">
              <a:avLst/>
            </a:prstGeom>
            <a:ln w="44450" cmpd="sng">
              <a:solidFill>
                <a:schemeClr val="accent1">
                  <a:lumMod val="50000"/>
                </a:schemeClr>
              </a:solidFill>
              <a:prstDash val="solid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81105" y="472966"/>
              <a:ext cx="38577" cy="499859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34809" y="472966"/>
              <a:ext cx="38577" cy="499859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7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</Words>
  <Application>Microsoft Macintosh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Achin</dc:creator>
  <cp:lastModifiedBy>Jain, Achin</cp:lastModifiedBy>
  <cp:revision>23</cp:revision>
  <dcterms:created xsi:type="dcterms:W3CDTF">2016-06-19T21:24:07Z</dcterms:created>
  <dcterms:modified xsi:type="dcterms:W3CDTF">2016-06-24T17:09:57Z</dcterms:modified>
</cp:coreProperties>
</file>