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153"/>
  </p:normalViewPr>
  <p:slideViewPr>
    <p:cSldViewPr snapToGrid="0">
      <p:cViewPr varScale="1">
        <p:scale>
          <a:sx n="90" d="100"/>
          <a:sy n="9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AFAB-9B03-4AE3-98E8-E3FE8F90ED90}" type="datetimeFigureOut">
              <a:rPr lang="en-US" smtClean="0"/>
              <a:t>8/1/15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5"/>
          <a:stretch/>
        </p:blipFill>
        <p:spPr>
          <a:xfrm>
            <a:off x="3581674" y="494749"/>
            <a:ext cx="4366638" cy="59060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207" y="3588785"/>
            <a:ext cx="1828800" cy="2171700"/>
          </a:xfrm>
          <a:prstGeom prst="rect">
            <a:avLst/>
          </a:prstGeom>
        </p:spPr>
      </p:pic>
      <p:pic>
        <p:nvPicPr>
          <p:cNvPr id="1029" name="Picture 5" descr="http://www.math.nyu.edu/~mcqueen/Public/second_order/Figure2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6" t="4600" r="15891" b="8185"/>
          <a:stretch/>
        </p:blipFill>
        <p:spPr bwMode="auto">
          <a:xfrm>
            <a:off x="1801634" y="3293708"/>
            <a:ext cx="1698172" cy="26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hhmi.org/sites/default/files/Biointeractive/IOTW/iow-heartbeat-onp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r="32347"/>
          <a:stretch/>
        </p:blipFill>
        <p:spPr bwMode="auto">
          <a:xfrm>
            <a:off x="1887081" y="592747"/>
            <a:ext cx="1469400" cy="226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754657" y="2862138"/>
            <a:ext cx="176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Structural Model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706839" y="5973954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Blood Flow Model</a:t>
            </a:r>
            <a:endParaRPr lang="en-US" dirty="0"/>
          </a:p>
        </p:txBody>
      </p:sp>
      <p:sp>
        <p:nvSpPr>
          <p:cNvPr id="12" name="右箭头 11"/>
          <p:cNvSpPr/>
          <p:nvPr/>
        </p:nvSpPr>
        <p:spPr>
          <a:xfrm rot="12820924">
            <a:off x="3497390" y="2457173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右箭头 16"/>
          <p:cNvSpPr/>
          <p:nvPr/>
        </p:nvSpPr>
        <p:spPr>
          <a:xfrm rot="8296692">
            <a:off x="3551189" y="3915358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/>
        </p:nvSpPr>
        <p:spPr>
          <a:xfrm rot="19749580">
            <a:off x="6620512" y="2478708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箭头 18"/>
          <p:cNvSpPr/>
          <p:nvPr/>
        </p:nvSpPr>
        <p:spPr>
          <a:xfrm rot="1865930">
            <a:off x="6883125" y="4163173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51516" y="3039829"/>
            <a:ext cx="288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Electrical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240717" y="5952930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81" y="535767"/>
            <a:ext cx="2316480" cy="2545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5059" y="107028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36507" y="1853567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AV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7296540" y="1439616"/>
            <a:ext cx="887025" cy="3021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22426" y="2131339"/>
            <a:ext cx="700605" cy="91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5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 Jiang</cp:lastModifiedBy>
  <cp:revision>7</cp:revision>
  <dcterms:created xsi:type="dcterms:W3CDTF">2015-07-31T18:29:51Z</dcterms:created>
  <dcterms:modified xsi:type="dcterms:W3CDTF">2015-08-02T02:37:27Z</dcterms:modified>
</cp:coreProperties>
</file>