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96" y="330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8700" y="2130427"/>
            <a:ext cx="116586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714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342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44100" y="274640"/>
            <a:ext cx="30861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74640"/>
            <a:ext cx="90297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90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5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3470" y="4406902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00202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72300" y="1600202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06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535114"/>
            <a:ext cx="606028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67541" y="1535114"/>
            <a:ext cx="606266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67541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469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67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76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4" y="273050"/>
            <a:ext cx="4512470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2575" y="273053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4" y="1435103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39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8432" y="4800601"/>
            <a:ext cx="8229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8432" y="5367339"/>
            <a:ext cx="8229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2015/7/28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46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00" y="274639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600202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B3E5B-3A48-BE41-BA18-533F6FCB141B}" type="datetimeFigureOut">
              <a:rPr kumimoji="1" lang="zh-CN" altLang="en-US" smtClean="0"/>
              <a:t>2015/7/28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86300" y="6356352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9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5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0"/>
          <p:cNvGrpSpPr/>
          <p:nvPr/>
        </p:nvGrpSpPr>
        <p:grpSpPr>
          <a:xfrm>
            <a:off x="5002395" y="2566221"/>
            <a:ext cx="2986147" cy="1986679"/>
            <a:chOff x="1420265" y="1572881"/>
            <a:chExt cx="4453243" cy="2889101"/>
          </a:xfrm>
        </p:grpSpPr>
        <p:sp>
          <p:nvSpPr>
            <p:cNvPr id="32" name="圆角矩形 31"/>
            <p:cNvSpPr/>
            <p:nvPr/>
          </p:nvSpPr>
          <p:spPr>
            <a:xfrm>
              <a:off x="1420265" y="3526136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Medical</a:t>
              </a: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Device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102353" y="3526136"/>
              <a:ext cx="1771155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Patient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41865" y="1572881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Physician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线箭头连接符 34"/>
            <p:cNvCxnSpPr>
              <a:stCxn id="34" idx="2"/>
              <a:endCxn id="32" idx="0"/>
            </p:cNvCxnSpPr>
            <p:nvPr/>
          </p:nvCxnSpPr>
          <p:spPr>
            <a:xfrm flipH="1">
              <a:off x="2305843" y="2508727"/>
              <a:ext cx="1321600" cy="1017409"/>
            </a:xfrm>
            <a:prstGeom prst="straightConnector1">
              <a:avLst/>
            </a:prstGeom>
            <a:ln w="38100" cmpd="sng">
              <a:solidFill>
                <a:srgbClr val="0070C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/>
            <p:cNvCxnSpPr>
              <a:stCxn id="32" idx="3"/>
              <a:endCxn id="33" idx="1"/>
            </p:cNvCxnSpPr>
            <p:nvPr/>
          </p:nvCxnSpPr>
          <p:spPr>
            <a:xfrm>
              <a:off x="3191419" y="3994060"/>
              <a:ext cx="910934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>
              <a:stCxn id="33" idx="0"/>
              <a:endCxn id="34" idx="2"/>
            </p:cNvCxnSpPr>
            <p:nvPr/>
          </p:nvCxnSpPr>
          <p:spPr>
            <a:xfrm flipH="1" flipV="1">
              <a:off x="3627442" y="2508727"/>
              <a:ext cx="1360488" cy="1017409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1707020" y="2566221"/>
            <a:ext cx="3076585" cy="1986679"/>
            <a:chOff x="2019671" y="1572881"/>
            <a:chExt cx="4588106" cy="2889101"/>
          </a:xfrm>
        </p:grpSpPr>
        <p:sp>
          <p:nvSpPr>
            <p:cNvPr id="39" name="圆角矩形 38"/>
            <p:cNvSpPr/>
            <p:nvPr/>
          </p:nvSpPr>
          <p:spPr>
            <a:xfrm>
              <a:off x="2019671" y="3526136"/>
              <a:ext cx="1771153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Medical</a:t>
              </a: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Device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4836623" y="3526136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Patient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3506105" y="1572881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Physician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线箭头连接符 41"/>
            <p:cNvCxnSpPr>
              <a:stCxn id="41" idx="2"/>
              <a:endCxn id="39" idx="0"/>
            </p:cNvCxnSpPr>
            <p:nvPr/>
          </p:nvCxnSpPr>
          <p:spPr>
            <a:xfrm flipH="1">
              <a:off x="2905247" y="2508727"/>
              <a:ext cx="1486435" cy="1017409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>
              <a:stCxn id="39" idx="3"/>
              <a:endCxn id="40" idx="1"/>
            </p:cNvCxnSpPr>
            <p:nvPr/>
          </p:nvCxnSpPr>
          <p:spPr>
            <a:xfrm>
              <a:off x="3790823" y="3994060"/>
              <a:ext cx="1045800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 43"/>
          <p:cNvGrpSpPr/>
          <p:nvPr/>
        </p:nvGrpSpPr>
        <p:grpSpPr>
          <a:xfrm>
            <a:off x="8265974" y="2589199"/>
            <a:ext cx="3126825" cy="1986679"/>
            <a:chOff x="1420265" y="1572881"/>
            <a:chExt cx="4663036" cy="2889101"/>
          </a:xfrm>
        </p:grpSpPr>
        <p:sp>
          <p:nvSpPr>
            <p:cNvPr id="45" name="圆角矩形 44"/>
            <p:cNvSpPr/>
            <p:nvPr/>
          </p:nvSpPr>
          <p:spPr>
            <a:xfrm>
              <a:off x="1420265" y="3526136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Medical</a:t>
              </a: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Device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312146" y="3526136"/>
              <a:ext cx="1771155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Patient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2876733" y="1572881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Physician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线箭头连接符 47"/>
            <p:cNvCxnSpPr>
              <a:stCxn id="47" idx="2"/>
              <a:endCxn id="45" idx="0"/>
            </p:cNvCxnSpPr>
            <p:nvPr/>
          </p:nvCxnSpPr>
          <p:spPr>
            <a:xfrm flipH="1">
              <a:off x="2305843" y="2508727"/>
              <a:ext cx="1456468" cy="1017409"/>
            </a:xfrm>
            <a:prstGeom prst="straightConnector1">
              <a:avLst/>
            </a:prstGeom>
            <a:ln w="38100" cmpd="sng">
              <a:solidFill>
                <a:srgbClr val="0070C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/>
            <p:cNvCxnSpPr/>
            <p:nvPr/>
          </p:nvCxnSpPr>
          <p:spPr>
            <a:xfrm>
              <a:off x="3191420" y="4378443"/>
              <a:ext cx="1120726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/>
            <p:cNvCxnSpPr>
              <a:stCxn id="46" idx="0"/>
              <a:endCxn id="47" idx="2"/>
            </p:cNvCxnSpPr>
            <p:nvPr/>
          </p:nvCxnSpPr>
          <p:spPr>
            <a:xfrm flipH="1" flipV="1">
              <a:off x="3762311" y="2508727"/>
              <a:ext cx="1435413" cy="1017409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线箭头连接符 50"/>
          <p:cNvCxnSpPr/>
          <p:nvPr/>
        </p:nvCxnSpPr>
        <p:spPr>
          <a:xfrm>
            <a:off x="9455653" y="4011879"/>
            <a:ext cx="749488" cy="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 flipH="1">
            <a:off x="1999478" y="3221628"/>
            <a:ext cx="928598" cy="659698"/>
          </a:xfrm>
          <a:prstGeom prst="straightConnector1">
            <a:avLst/>
          </a:prstGeom>
          <a:ln w="38100" cmpd="sng">
            <a:solidFill>
              <a:srgbClr val="0070C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030834" y="4589659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Arial"/>
                <a:cs typeface="Arial"/>
              </a:rPr>
              <a:t>(a) Diagnose-only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439072" y="4589659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Arial"/>
                <a:cs typeface="Arial"/>
              </a:rPr>
              <a:t>(b) Therapy-only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927233" y="4589659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Arial"/>
                <a:cs typeface="Arial"/>
              </a:rPr>
              <a:t>(c) Closed-loop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88119" y="2562252"/>
            <a:ext cx="1464834" cy="1055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7472521" y="2679557"/>
            <a:ext cx="4823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482570" y="2981083"/>
            <a:ext cx="48232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931559" y="2521986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Therapy</a:t>
            </a:r>
            <a:endParaRPr 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931559" y="2823816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Sense</a:t>
            </a:r>
            <a:endParaRPr lang="en-US" sz="1400" dirty="0"/>
          </a:p>
        </p:txBody>
      </p:sp>
      <p:cxnSp>
        <p:nvCxnSpPr>
          <p:cNvPr id="14" name="直接箭头连接符 13"/>
          <p:cNvCxnSpPr>
            <a:stCxn id="41" idx="2"/>
            <a:endCxn id="40" idx="0"/>
          </p:cNvCxnSpPr>
          <p:nvPr/>
        </p:nvCxnSpPr>
        <p:spPr>
          <a:xfrm>
            <a:off x="3297588" y="3209752"/>
            <a:ext cx="892188" cy="69961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7482570" y="3284208"/>
            <a:ext cx="48232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943593" y="3100865"/>
            <a:ext cx="780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Operate</a:t>
            </a:r>
            <a:endParaRPr lang="en-US" sz="1400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7472521" y="3516994"/>
            <a:ext cx="48232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945269" y="3333649"/>
            <a:ext cx="9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Follow-up</a:t>
            </a:r>
            <a:endParaRPr lang="en-US" sz="14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198369" y="3568275"/>
            <a:ext cx="566447" cy="326996"/>
            <a:chOff x="5002395" y="1199188"/>
            <a:chExt cx="807236" cy="529128"/>
          </a:xfrm>
          <a:solidFill>
            <a:srgbClr val="FFC000"/>
          </a:solidFill>
        </p:grpSpPr>
        <p:sp>
          <p:nvSpPr>
            <p:cNvPr id="25" name="左弧形箭头 24"/>
            <p:cNvSpPr/>
            <p:nvPr/>
          </p:nvSpPr>
          <p:spPr>
            <a:xfrm>
              <a:off x="5002395" y="1235947"/>
              <a:ext cx="403618" cy="492369"/>
            </a:xfrm>
            <a:prstGeom prst="curved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左弧形箭头 60"/>
            <p:cNvSpPr/>
            <p:nvPr/>
          </p:nvSpPr>
          <p:spPr>
            <a:xfrm rot="10800000">
              <a:off x="5406013" y="1199188"/>
              <a:ext cx="403618" cy="492369"/>
            </a:xfrm>
            <a:prstGeom prst="curved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539102" y="4083105"/>
            <a:ext cx="566447" cy="326996"/>
            <a:chOff x="5002395" y="1199188"/>
            <a:chExt cx="807236" cy="529128"/>
          </a:xfrm>
          <a:solidFill>
            <a:srgbClr val="FFC000"/>
          </a:solidFill>
        </p:grpSpPr>
        <p:sp>
          <p:nvSpPr>
            <p:cNvPr id="63" name="左弧形箭头 62"/>
            <p:cNvSpPr/>
            <p:nvPr/>
          </p:nvSpPr>
          <p:spPr>
            <a:xfrm>
              <a:off x="5002395" y="1235947"/>
              <a:ext cx="403618" cy="492369"/>
            </a:xfrm>
            <a:prstGeom prst="curved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左弧形箭头 63"/>
            <p:cNvSpPr/>
            <p:nvPr/>
          </p:nvSpPr>
          <p:spPr>
            <a:xfrm rot="10800000">
              <a:off x="5406013" y="1199188"/>
              <a:ext cx="403618" cy="492369"/>
            </a:xfrm>
            <a:prstGeom prst="curvedRigh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943957" y="3541078"/>
            <a:ext cx="602194" cy="447785"/>
            <a:chOff x="4994030" y="1229333"/>
            <a:chExt cx="783772" cy="619564"/>
          </a:xfrm>
          <a:solidFill>
            <a:srgbClr val="FFC000"/>
          </a:solidFill>
        </p:grpSpPr>
        <p:sp>
          <p:nvSpPr>
            <p:cNvPr id="65" name="右弧形箭头 64"/>
            <p:cNvSpPr/>
            <p:nvPr/>
          </p:nvSpPr>
          <p:spPr>
            <a:xfrm>
              <a:off x="5385916" y="1266092"/>
              <a:ext cx="391886" cy="582805"/>
            </a:xfrm>
            <a:prstGeom prst="curvedLef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右弧形箭头 65"/>
            <p:cNvSpPr/>
            <p:nvPr/>
          </p:nvSpPr>
          <p:spPr>
            <a:xfrm rot="10800000">
              <a:off x="4994030" y="1229333"/>
              <a:ext cx="391886" cy="582805"/>
            </a:xfrm>
            <a:prstGeom prst="curvedLeft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84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28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Company>Upenn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 Jiang</dc:creator>
  <cp:lastModifiedBy>Zhihao</cp:lastModifiedBy>
  <cp:revision>12</cp:revision>
  <dcterms:created xsi:type="dcterms:W3CDTF">2015-07-26T02:06:36Z</dcterms:created>
  <dcterms:modified xsi:type="dcterms:W3CDTF">2015-07-28T18:45:16Z</dcterms:modified>
</cp:coreProperties>
</file>