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80" d="100"/>
          <a:sy n="80" d="100"/>
        </p:scale>
        <p:origin x="178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468E-954B-4175-8161-9129C60B35D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http://www.pioway.com/images/spic/bg9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5" y="2903490"/>
            <a:ext cx="1444812" cy="10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pmkscan.com/images/pmk%20machine/S6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5" y="4348816"/>
            <a:ext cx="1352937" cy="11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://www.dailytimesgazette.com/wp-content/uploads/2015/06/Medical-thermometer-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2" y="5724425"/>
            <a:ext cx="1210590" cy="72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://www.frontiersin.org/files/Articles/14206/fnint-05-00069-r2/image_m/fnint-05-00069-g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46" y="1640062"/>
            <a:ext cx="1054648" cy="121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http://www.love2hear.com/images/behindtheea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91" y="6721584"/>
            <a:ext cx="1291414" cy="11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http://www.shorthip-patients.com/images/images_galleries/Kuenstliches-Hueftgelenk/content_methakurzschaft_01en_700x45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04" y="6594468"/>
            <a:ext cx="2022751" cy="13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cdn2.hubspot.net/hub/250507/file-2388353587-jpg/images/infusion_pu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42" y="6489926"/>
            <a:ext cx="1399462" cy="164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90" y="1807749"/>
            <a:ext cx="870730" cy="87672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745526" y="388321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X-ray</a:t>
            </a:r>
            <a:endParaRPr 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90694" y="5403614"/>
            <a:ext cx="124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Ultrasound</a:t>
            </a:r>
            <a:endParaRPr 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89328" y="6409802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Thermometer</a:t>
            </a:r>
            <a:endParaRPr 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1797311" y="794456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Hearing aids</a:t>
            </a:r>
            <a:endParaRPr lang="en-US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127350" y="7957431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Infusion pump</a:t>
            </a:r>
            <a:endParaRPr 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4642136" y="7967834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Artificial joint</a:t>
            </a:r>
            <a:endParaRPr lang="en-US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5574336" y="2748892"/>
            <a:ext cx="138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Implantable </a:t>
            </a:r>
          </a:p>
          <a:p>
            <a:r>
              <a:rPr lang="en-US" b="1" dirty="0" smtClean="0"/>
              <a:t>Pacemaker</a:t>
            </a:r>
            <a:endParaRPr lang="en-US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7158938" y="2795058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brain</a:t>
            </a:r>
          </a:p>
          <a:p>
            <a:r>
              <a:rPr lang="en-US" b="1" dirty="0" smtClean="0"/>
              <a:t>stimulation</a:t>
            </a:r>
            <a:endParaRPr 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810933" y="5858933"/>
            <a:ext cx="257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10933" y="3883210"/>
            <a:ext cx="0" cy="19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231305" y="5858933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Therapeutic risk</a:t>
            </a:r>
            <a:endParaRPr lang="en-US" dirty="0"/>
          </a:p>
        </p:txBody>
      </p:sp>
      <p:sp>
        <p:nvSpPr>
          <p:cNvPr id="50" name="文本框 49"/>
          <p:cNvSpPr txBox="1"/>
          <p:nvPr/>
        </p:nvSpPr>
        <p:spPr>
          <a:xfrm rot="16200000">
            <a:off x="1796720" y="4703339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Diagnostic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</cp:revision>
  <dcterms:created xsi:type="dcterms:W3CDTF">2015-07-28T17:24:57Z</dcterms:created>
  <dcterms:modified xsi:type="dcterms:W3CDTF">2015-07-28T18:19:31Z</dcterms:modified>
</cp:coreProperties>
</file>