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5" d="100"/>
          <a:sy n="205" d="100"/>
        </p:scale>
        <p:origin x="3680" y="35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tags" Target="../tags/tag57.xml"/><Relationship Id="rId5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9.xml"/><Relationship Id="rId2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6" Type="http://schemas.openxmlformats.org/officeDocument/2006/relationships/tags" Target="../tags/tag32.xml"/><Relationship Id="rId7" Type="http://schemas.openxmlformats.org/officeDocument/2006/relationships/tags" Target="../tags/tag33.xml"/><Relationship Id="rId8" Type="http://schemas.openxmlformats.org/officeDocument/2006/relationships/tags" Target="../tags/tag34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tags" Target="../tags/tag53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4/1/15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4/1/15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4/1/15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4/1/15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4/1/15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4/1/15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4/1/15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4/1/15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4/1/15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4/1/15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71BC10-76B2-4130-B834-7E7D780F3808}" type="datetimeFigureOut">
              <a:rPr lang="en-US" smtClean="0"/>
              <a:pPr/>
              <a:t>4/1/15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BC10-76B2-4130-B834-7E7D780F3808}" type="datetimeFigureOut">
              <a:rPr lang="en-US" smtClean="0"/>
              <a:pPr/>
              <a:t>4/1/15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A5F73-61FA-42C7-B140-D9B459DED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tags" Target="../tags/tag67.xml"/><Relationship Id="rId5" Type="http://schemas.openxmlformats.org/officeDocument/2006/relationships/tags" Target="../tags/tag68.xml"/><Relationship Id="rId6" Type="http://schemas.openxmlformats.org/officeDocument/2006/relationships/tags" Target="../tags/tag69.xml"/><Relationship Id="rId7" Type="http://schemas.openxmlformats.org/officeDocument/2006/relationships/tags" Target="../tags/tag70.xml"/><Relationship Id="rId8" Type="http://schemas.openxmlformats.org/officeDocument/2006/relationships/tags" Target="../tags/tag71.xml"/><Relationship Id="rId9" Type="http://schemas.openxmlformats.org/officeDocument/2006/relationships/tags" Target="../tags/tag72.xml"/><Relationship Id="rId10" Type="http://schemas.openxmlformats.org/officeDocument/2006/relationships/tags" Target="../tags/tag73.xml"/><Relationship Id="rId11" Type="http://schemas.openxmlformats.org/officeDocument/2006/relationships/tags" Target="../tags/tag74.xml"/><Relationship Id="rId12" Type="http://schemas.openxmlformats.org/officeDocument/2006/relationships/tags" Target="../tags/tag75.xml"/><Relationship Id="rId13" Type="http://schemas.openxmlformats.org/officeDocument/2006/relationships/tags" Target="../tags/tag76.xml"/><Relationship Id="rId14" Type="http://schemas.openxmlformats.org/officeDocument/2006/relationships/tags" Target="../tags/tag77.xml"/><Relationship Id="rId15" Type="http://schemas.openxmlformats.org/officeDocument/2006/relationships/tags" Target="../tags/tag78.xml"/><Relationship Id="rId16" Type="http://schemas.openxmlformats.org/officeDocument/2006/relationships/tags" Target="../tags/tag79.xml"/><Relationship Id="rId17" Type="http://schemas.openxmlformats.org/officeDocument/2006/relationships/tags" Target="../tags/tag80.xml"/><Relationship Id="rId18" Type="http://schemas.openxmlformats.org/officeDocument/2006/relationships/tags" Target="../tags/tag81.xml"/><Relationship Id="rId19" Type="http://schemas.openxmlformats.org/officeDocument/2006/relationships/tags" Target="../tags/tag82.xml"/><Relationship Id="rId30" Type="http://schemas.openxmlformats.org/officeDocument/2006/relationships/tags" Target="../tags/tag93.xml"/><Relationship Id="rId31" Type="http://schemas.openxmlformats.org/officeDocument/2006/relationships/tags" Target="../tags/tag94.xml"/><Relationship Id="rId32" Type="http://schemas.openxmlformats.org/officeDocument/2006/relationships/tags" Target="../tags/tag95.xml"/><Relationship Id="rId33" Type="http://schemas.openxmlformats.org/officeDocument/2006/relationships/tags" Target="../tags/tag96.xml"/><Relationship Id="rId34" Type="http://schemas.openxmlformats.org/officeDocument/2006/relationships/tags" Target="../tags/tag97.xml"/><Relationship Id="rId35" Type="http://schemas.openxmlformats.org/officeDocument/2006/relationships/tags" Target="../tags/tag98.xml"/><Relationship Id="rId36" Type="http://schemas.openxmlformats.org/officeDocument/2006/relationships/tags" Target="../tags/tag99.xml"/><Relationship Id="rId37" Type="http://schemas.openxmlformats.org/officeDocument/2006/relationships/tags" Target="../tags/tag100.xml"/><Relationship Id="rId38" Type="http://schemas.openxmlformats.org/officeDocument/2006/relationships/tags" Target="../tags/tag101.xml"/><Relationship Id="rId39" Type="http://schemas.openxmlformats.org/officeDocument/2006/relationships/tags" Target="../tags/tag102.xml"/><Relationship Id="rId50" Type="http://schemas.openxmlformats.org/officeDocument/2006/relationships/tags" Target="../tags/tag113.xml"/><Relationship Id="rId51" Type="http://schemas.openxmlformats.org/officeDocument/2006/relationships/tags" Target="../tags/tag114.xml"/><Relationship Id="rId52" Type="http://schemas.openxmlformats.org/officeDocument/2006/relationships/tags" Target="../tags/tag115.xml"/><Relationship Id="rId53" Type="http://schemas.openxmlformats.org/officeDocument/2006/relationships/tags" Target="../tags/tag116.xml"/><Relationship Id="rId54" Type="http://schemas.openxmlformats.org/officeDocument/2006/relationships/tags" Target="../tags/tag117.xml"/><Relationship Id="rId55" Type="http://schemas.openxmlformats.org/officeDocument/2006/relationships/tags" Target="../tags/tag118.xml"/><Relationship Id="rId56" Type="http://schemas.openxmlformats.org/officeDocument/2006/relationships/tags" Target="../tags/tag119.xml"/><Relationship Id="rId57" Type="http://schemas.openxmlformats.org/officeDocument/2006/relationships/tags" Target="../tags/tag120.xml"/><Relationship Id="rId58" Type="http://schemas.openxmlformats.org/officeDocument/2006/relationships/tags" Target="../tags/tag121.xml"/><Relationship Id="rId59" Type="http://schemas.openxmlformats.org/officeDocument/2006/relationships/tags" Target="../tags/tag122.xml"/><Relationship Id="rId70" Type="http://schemas.openxmlformats.org/officeDocument/2006/relationships/tags" Target="../tags/tag133.xml"/><Relationship Id="rId71" Type="http://schemas.openxmlformats.org/officeDocument/2006/relationships/tags" Target="../tags/tag134.xml"/><Relationship Id="rId72" Type="http://schemas.openxmlformats.org/officeDocument/2006/relationships/tags" Target="../tags/tag135.xml"/><Relationship Id="rId73" Type="http://schemas.openxmlformats.org/officeDocument/2006/relationships/tags" Target="../tags/tag136.xml"/><Relationship Id="rId74" Type="http://schemas.openxmlformats.org/officeDocument/2006/relationships/tags" Target="../tags/tag137.xml"/><Relationship Id="rId75" Type="http://schemas.openxmlformats.org/officeDocument/2006/relationships/tags" Target="../tags/tag138.xml"/><Relationship Id="rId76" Type="http://schemas.openxmlformats.org/officeDocument/2006/relationships/tags" Target="../tags/tag139.xml"/><Relationship Id="rId77" Type="http://schemas.openxmlformats.org/officeDocument/2006/relationships/tags" Target="../tags/tag140.xml"/><Relationship Id="rId78" Type="http://schemas.openxmlformats.org/officeDocument/2006/relationships/tags" Target="../tags/tag141.xml"/><Relationship Id="rId79" Type="http://schemas.openxmlformats.org/officeDocument/2006/relationships/tags" Target="../tags/tag142.xml"/><Relationship Id="rId20" Type="http://schemas.openxmlformats.org/officeDocument/2006/relationships/tags" Target="../tags/tag83.xml"/><Relationship Id="rId21" Type="http://schemas.openxmlformats.org/officeDocument/2006/relationships/tags" Target="../tags/tag84.xml"/><Relationship Id="rId22" Type="http://schemas.openxmlformats.org/officeDocument/2006/relationships/tags" Target="../tags/tag85.xml"/><Relationship Id="rId23" Type="http://schemas.openxmlformats.org/officeDocument/2006/relationships/tags" Target="../tags/tag86.xml"/><Relationship Id="rId24" Type="http://schemas.openxmlformats.org/officeDocument/2006/relationships/tags" Target="../tags/tag87.xml"/><Relationship Id="rId25" Type="http://schemas.openxmlformats.org/officeDocument/2006/relationships/tags" Target="../tags/tag88.xml"/><Relationship Id="rId26" Type="http://schemas.openxmlformats.org/officeDocument/2006/relationships/tags" Target="../tags/tag89.xml"/><Relationship Id="rId27" Type="http://schemas.openxmlformats.org/officeDocument/2006/relationships/tags" Target="../tags/tag90.xml"/><Relationship Id="rId28" Type="http://schemas.openxmlformats.org/officeDocument/2006/relationships/tags" Target="../tags/tag91.xml"/><Relationship Id="rId29" Type="http://schemas.openxmlformats.org/officeDocument/2006/relationships/tags" Target="../tags/tag92.xml"/><Relationship Id="rId40" Type="http://schemas.openxmlformats.org/officeDocument/2006/relationships/tags" Target="../tags/tag103.xml"/><Relationship Id="rId41" Type="http://schemas.openxmlformats.org/officeDocument/2006/relationships/tags" Target="../tags/tag104.xml"/><Relationship Id="rId42" Type="http://schemas.openxmlformats.org/officeDocument/2006/relationships/tags" Target="../tags/tag105.xml"/><Relationship Id="rId43" Type="http://schemas.openxmlformats.org/officeDocument/2006/relationships/tags" Target="../tags/tag106.xml"/><Relationship Id="rId44" Type="http://schemas.openxmlformats.org/officeDocument/2006/relationships/tags" Target="../tags/tag107.xml"/><Relationship Id="rId45" Type="http://schemas.openxmlformats.org/officeDocument/2006/relationships/tags" Target="../tags/tag108.xml"/><Relationship Id="rId46" Type="http://schemas.openxmlformats.org/officeDocument/2006/relationships/tags" Target="../tags/tag109.xml"/><Relationship Id="rId47" Type="http://schemas.openxmlformats.org/officeDocument/2006/relationships/tags" Target="../tags/tag110.xml"/><Relationship Id="rId48" Type="http://schemas.openxmlformats.org/officeDocument/2006/relationships/tags" Target="../tags/tag111.xml"/><Relationship Id="rId49" Type="http://schemas.openxmlformats.org/officeDocument/2006/relationships/tags" Target="../tags/tag112.xml"/><Relationship Id="rId60" Type="http://schemas.openxmlformats.org/officeDocument/2006/relationships/tags" Target="../tags/tag123.xml"/><Relationship Id="rId61" Type="http://schemas.openxmlformats.org/officeDocument/2006/relationships/tags" Target="../tags/tag124.xml"/><Relationship Id="rId62" Type="http://schemas.openxmlformats.org/officeDocument/2006/relationships/tags" Target="../tags/tag125.xml"/><Relationship Id="rId63" Type="http://schemas.openxmlformats.org/officeDocument/2006/relationships/tags" Target="../tags/tag126.xml"/><Relationship Id="rId64" Type="http://schemas.openxmlformats.org/officeDocument/2006/relationships/tags" Target="../tags/tag127.xml"/><Relationship Id="rId65" Type="http://schemas.openxmlformats.org/officeDocument/2006/relationships/tags" Target="../tags/tag128.xml"/><Relationship Id="rId66" Type="http://schemas.openxmlformats.org/officeDocument/2006/relationships/tags" Target="../tags/tag129.xml"/><Relationship Id="rId67" Type="http://schemas.openxmlformats.org/officeDocument/2006/relationships/tags" Target="../tags/tag130.xml"/><Relationship Id="rId68" Type="http://schemas.openxmlformats.org/officeDocument/2006/relationships/tags" Target="../tags/tag131.xml"/><Relationship Id="rId69" Type="http://schemas.openxmlformats.org/officeDocument/2006/relationships/tags" Target="../tags/tag132.xml"/><Relationship Id="rId80" Type="http://schemas.openxmlformats.org/officeDocument/2006/relationships/tags" Target="../tags/tag143.xml"/><Relationship Id="rId81" Type="http://schemas.openxmlformats.org/officeDocument/2006/relationships/tags" Target="../tags/tag144.xml"/><Relationship Id="rId82" Type="http://schemas.openxmlformats.org/officeDocument/2006/relationships/tags" Target="../tags/tag145.xml"/><Relationship Id="rId83" Type="http://schemas.openxmlformats.org/officeDocument/2006/relationships/tags" Target="../tags/tag146.xml"/><Relationship Id="rId84" Type="http://schemas.openxmlformats.org/officeDocument/2006/relationships/tags" Target="../tags/tag147.xml"/><Relationship Id="rId85" Type="http://schemas.openxmlformats.org/officeDocument/2006/relationships/tags" Target="../tags/tag148.xml"/><Relationship Id="rId86" Type="http://schemas.openxmlformats.org/officeDocument/2006/relationships/tags" Target="../tags/tag149.xml"/><Relationship Id="rId87" Type="http://schemas.openxmlformats.org/officeDocument/2006/relationships/tags" Target="../tags/tag150.xml"/><Relationship Id="rId88" Type="http://schemas.openxmlformats.org/officeDocument/2006/relationships/slideLayout" Target="../slideLayouts/slideLayout7.xml"/><Relationship Id="rId8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63.xml"/><Relationship Id="rId14" Type="http://schemas.openxmlformats.org/officeDocument/2006/relationships/tags" Target="../tags/tag164.xml"/><Relationship Id="rId15" Type="http://schemas.openxmlformats.org/officeDocument/2006/relationships/tags" Target="../tags/tag165.xml"/><Relationship Id="rId16" Type="http://schemas.openxmlformats.org/officeDocument/2006/relationships/tags" Target="../tags/tag166.xml"/><Relationship Id="rId17" Type="http://schemas.openxmlformats.org/officeDocument/2006/relationships/tags" Target="../tags/tag167.xml"/><Relationship Id="rId18" Type="http://schemas.openxmlformats.org/officeDocument/2006/relationships/tags" Target="../tags/tag168.xml"/><Relationship Id="rId19" Type="http://schemas.openxmlformats.org/officeDocument/2006/relationships/tags" Target="../tags/tag169.xml"/><Relationship Id="rId63" Type="http://schemas.openxmlformats.org/officeDocument/2006/relationships/tags" Target="../tags/tag213.xml"/><Relationship Id="rId64" Type="http://schemas.openxmlformats.org/officeDocument/2006/relationships/slideLayout" Target="../slideLayouts/slideLayout7.xml"/><Relationship Id="rId50" Type="http://schemas.openxmlformats.org/officeDocument/2006/relationships/tags" Target="../tags/tag200.xml"/><Relationship Id="rId51" Type="http://schemas.openxmlformats.org/officeDocument/2006/relationships/tags" Target="../tags/tag201.xml"/><Relationship Id="rId52" Type="http://schemas.openxmlformats.org/officeDocument/2006/relationships/tags" Target="../tags/tag202.xml"/><Relationship Id="rId53" Type="http://schemas.openxmlformats.org/officeDocument/2006/relationships/tags" Target="../tags/tag203.xml"/><Relationship Id="rId54" Type="http://schemas.openxmlformats.org/officeDocument/2006/relationships/tags" Target="../tags/tag204.xml"/><Relationship Id="rId55" Type="http://schemas.openxmlformats.org/officeDocument/2006/relationships/tags" Target="../tags/tag205.xml"/><Relationship Id="rId56" Type="http://schemas.openxmlformats.org/officeDocument/2006/relationships/tags" Target="../tags/tag206.xml"/><Relationship Id="rId57" Type="http://schemas.openxmlformats.org/officeDocument/2006/relationships/tags" Target="../tags/tag207.xml"/><Relationship Id="rId58" Type="http://schemas.openxmlformats.org/officeDocument/2006/relationships/tags" Target="../tags/tag208.xml"/><Relationship Id="rId59" Type="http://schemas.openxmlformats.org/officeDocument/2006/relationships/tags" Target="../tags/tag209.xml"/><Relationship Id="rId40" Type="http://schemas.openxmlformats.org/officeDocument/2006/relationships/tags" Target="../tags/tag190.xml"/><Relationship Id="rId41" Type="http://schemas.openxmlformats.org/officeDocument/2006/relationships/tags" Target="../tags/tag191.xml"/><Relationship Id="rId42" Type="http://schemas.openxmlformats.org/officeDocument/2006/relationships/tags" Target="../tags/tag192.xml"/><Relationship Id="rId43" Type="http://schemas.openxmlformats.org/officeDocument/2006/relationships/tags" Target="../tags/tag193.xml"/><Relationship Id="rId44" Type="http://schemas.openxmlformats.org/officeDocument/2006/relationships/tags" Target="../tags/tag194.xml"/><Relationship Id="rId45" Type="http://schemas.openxmlformats.org/officeDocument/2006/relationships/tags" Target="../tags/tag195.xml"/><Relationship Id="rId46" Type="http://schemas.openxmlformats.org/officeDocument/2006/relationships/tags" Target="../tags/tag196.xml"/><Relationship Id="rId47" Type="http://schemas.openxmlformats.org/officeDocument/2006/relationships/tags" Target="../tags/tag197.xml"/><Relationship Id="rId48" Type="http://schemas.openxmlformats.org/officeDocument/2006/relationships/tags" Target="../tags/tag198.xml"/><Relationship Id="rId49" Type="http://schemas.openxmlformats.org/officeDocument/2006/relationships/tags" Target="../tags/tag199.xml"/><Relationship Id="rId1" Type="http://schemas.openxmlformats.org/officeDocument/2006/relationships/tags" Target="../tags/tag151.xml"/><Relationship Id="rId2" Type="http://schemas.openxmlformats.org/officeDocument/2006/relationships/tags" Target="../tags/tag152.xml"/><Relationship Id="rId3" Type="http://schemas.openxmlformats.org/officeDocument/2006/relationships/tags" Target="../tags/tag153.xml"/><Relationship Id="rId4" Type="http://schemas.openxmlformats.org/officeDocument/2006/relationships/tags" Target="../tags/tag154.xml"/><Relationship Id="rId5" Type="http://schemas.openxmlformats.org/officeDocument/2006/relationships/tags" Target="../tags/tag155.xml"/><Relationship Id="rId6" Type="http://schemas.openxmlformats.org/officeDocument/2006/relationships/tags" Target="../tags/tag156.xml"/><Relationship Id="rId7" Type="http://schemas.openxmlformats.org/officeDocument/2006/relationships/tags" Target="../tags/tag157.xml"/><Relationship Id="rId8" Type="http://schemas.openxmlformats.org/officeDocument/2006/relationships/tags" Target="../tags/tag158.xml"/><Relationship Id="rId9" Type="http://schemas.openxmlformats.org/officeDocument/2006/relationships/tags" Target="../tags/tag159.xml"/><Relationship Id="rId30" Type="http://schemas.openxmlformats.org/officeDocument/2006/relationships/tags" Target="../tags/tag180.xml"/><Relationship Id="rId31" Type="http://schemas.openxmlformats.org/officeDocument/2006/relationships/tags" Target="../tags/tag181.xml"/><Relationship Id="rId32" Type="http://schemas.openxmlformats.org/officeDocument/2006/relationships/tags" Target="../tags/tag182.xml"/><Relationship Id="rId33" Type="http://schemas.openxmlformats.org/officeDocument/2006/relationships/tags" Target="../tags/tag183.xml"/><Relationship Id="rId34" Type="http://schemas.openxmlformats.org/officeDocument/2006/relationships/tags" Target="../tags/tag184.xml"/><Relationship Id="rId35" Type="http://schemas.openxmlformats.org/officeDocument/2006/relationships/tags" Target="../tags/tag185.xml"/><Relationship Id="rId36" Type="http://schemas.openxmlformats.org/officeDocument/2006/relationships/tags" Target="../tags/tag186.xml"/><Relationship Id="rId37" Type="http://schemas.openxmlformats.org/officeDocument/2006/relationships/tags" Target="../tags/tag187.xml"/><Relationship Id="rId38" Type="http://schemas.openxmlformats.org/officeDocument/2006/relationships/tags" Target="../tags/tag188.xml"/><Relationship Id="rId39" Type="http://schemas.openxmlformats.org/officeDocument/2006/relationships/tags" Target="../tags/tag189.xml"/><Relationship Id="rId20" Type="http://schemas.openxmlformats.org/officeDocument/2006/relationships/tags" Target="../tags/tag170.xml"/><Relationship Id="rId21" Type="http://schemas.openxmlformats.org/officeDocument/2006/relationships/tags" Target="../tags/tag171.xml"/><Relationship Id="rId22" Type="http://schemas.openxmlformats.org/officeDocument/2006/relationships/tags" Target="../tags/tag172.xml"/><Relationship Id="rId23" Type="http://schemas.openxmlformats.org/officeDocument/2006/relationships/tags" Target="../tags/tag173.xml"/><Relationship Id="rId24" Type="http://schemas.openxmlformats.org/officeDocument/2006/relationships/tags" Target="../tags/tag174.xml"/><Relationship Id="rId25" Type="http://schemas.openxmlformats.org/officeDocument/2006/relationships/tags" Target="../tags/tag175.xml"/><Relationship Id="rId26" Type="http://schemas.openxmlformats.org/officeDocument/2006/relationships/tags" Target="../tags/tag176.xml"/><Relationship Id="rId27" Type="http://schemas.openxmlformats.org/officeDocument/2006/relationships/tags" Target="../tags/tag177.xml"/><Relationship Id="rId28" Type="http://schemas.openxmlformats.org/officeDocument/2006/relationships/tags" Target="../tags/tag178.xml"/><Relationship Id="rId29" Type="http://schemas.openxmlformats.org/officeDocument/2006/relationships/tags" Target="../tags/tag179.xml"/><Relationship Id="rId60" Type="http://schemas.openxmlformats.org/officeDocument/2006/relationships/tags" Target="../tags/tag210.xml"/><Relationship Id="rId61" Type="http://schemas.openxmlformats.org/officeDocument/2006/relationships/tags" Target="../tags/tag211.xml"/><Relationship Id="rId62" Type="http://schemas.openxmlformats.org/officeDocument/2006/relationships/tags" Target="../tags/tag212.xml"/><Relationship Id="rId10" Type="http://schemas.openxmlformats.org/officeDocument/2006/relationships/tags" Target="../tags/tag160.xml"/><Relationship Id="rId11" Type="http://schemas.openxmlformats.org/officeDocument/2006/relationships/tags" Target="../tags/tag161.xml"/><Relationship Id="rId12" Type="http://schemas.openxmlformats.org/officeDocument/2006/relationships/tags" Target="../tags/tag1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圆角矩形 202"/>
          <p:cNvSpPr/>
          <p:nvPr/>
        </p:nvSpPr>
        <p:spPr>
          <a:xfrm>
            <a:off x="5453630" y="762000"/>
            <a:ext cx="2431177" cy="472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EGM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2002174" y="1442481"/>
            <a:ext cx="2715269" cy="27485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直接连接符 124"/>
          <p:cNvCxnSpPr/>
          <p:nvPr>
            <p:custDataLst>
              <p:tags r:id="rId2"/>
            </p:custDataLst>
          </p:nvPr>
        </p:nvCxnSpPr>
        <p:spPr>
          <a:xfrm>
            <a:off x="6096000" y="1477052"/>
            <a:ext cx="320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任意多边形 125"/>
          <p:cNvSpPr/>
          <p:nvPr>
            <p:custDataLst>
              <p:tags r:id="rId3"/>
            </p:custDataLst>
          </p:nvPr>
        </p:nvSpPr>
        <p:spPr>
          <a:xfrm>
            <a:off x="6414899" y="1324652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直接连接符 126"/>
          <p:cNvCxnSpPr>
            <a:stCxn id="126" idx="3"/>
          </p:cNvCxnSpPr>
          <p:nvPr>
            <p:custDataLst>
              <p:tags r:id="rId4"/>
            </p:custDataLst>
          </p:nvPr>
        </p:nvCxnSpPr>
        <p:spPr>
          <a:xfrm>
            <a:off x="6549243" y="1472718"/>
            <a:ext cx="552901" cy="4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任意多边形 127"/>
          <p:cNvSpPr/>
          <p:nvPr>
            <p:custDataLst>
              <p:tags r:id="rId5"/>
            </p:custDataLst>
          </p:nvPr>
        </p:nvSpPr>
        <p:spPr>
          <a:xfrm>
            <a:off x="7102144" y="1324652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直接连接符 128"/>
          <p:cNvCxnSpPr/>
          <p:nvPr>
            <p:custDataLst>
              <p:tags r:id="rId6"/>
            </p:custDataLst>
          </p:nvPr>
        </p:nvCxnSpPr>
        <p:spPr>
          <a:xfrm>
            <a:off x="7228903" y="1472718"/>
            <a:ext cx="431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3" descr="C:\Users\mlab\Documents\My Dropbox\VHM\figures\elec_cond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9" cstate="print"/>
          <a:srcRect/>
          <a:stretch>
            <a:fillRect/>
          </a:stretch>
        </p:blipFill>
        <p:spPr bwMode="auto">
          <a:xfrm>
            <a:off x="2617075" y="1518681"/>
            <a:ext cx="1935163" cy="2126158"/>
          </a:xfrm>
          <a:prstGeom prst="rect">
            <a:avLst/>
          </a:prstGeom>
          <a:noFill/>
        </p:spPr>
      </p:pic>
      <p:sp>
        <p:nvSpPr>
          <p:cNvPr id="131" name="TextBox 32"/>
          <p:cNvSpPr txBox="1"/>
          <p:nvPr>
            <p:custDataLst>
              <p:tags r:id="rId8"/>
            </p:custDataLst>
          </p:nvPr>
        </p:nvSpPr>
        <p:spPr>
          <a:xfrm>
            <a:off x="2007475" y="2280681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SA node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Box 33"/>
          <p:cNvSpPr txBox="1"/>
          <p:nvPr>
            <p:custDataLst>
              <p:tags r:id="rId9"/>
            </p:custDataLst>
          </p:nvPr>
        </p:nvSpPr>
        <p:spPr>
          <a:xfrm>
            <a:off x="2007475" y="2814081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AV node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34"/>
          <p:cNvSpPr txBox="1"/>
          <p:nvPr>
            <p:custDataLst>
              <p:tags r:id="rId10"/>
            </p:custDataLst>
          </p:nvPr>
        </p:nvSpPr>
        <p:spPr>
          <a:xfrm>
            <a:off x="2007475" y="3499881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Right Ventricle (RV)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4" name="直接连接符 133"/>
          <p:cNvCxnSpPr/>
          <p:nvPr>
            <p:custDataLst>
              <p:tags r:id="rId11"/>
            </p:custDataLst>
          </p:nvPr>
        </p:nvCxnSpPr>
        <p:spPr>
          <a:xfrm>
            <a:off x="2589990" y="2446443"/>
            <a:ext cx="331885" cy="628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>
            <p:custDataLst>
              <p:tags r:id="rId12"/>
            </p:custDataLst>
          </p:nvPr>
        </p:nvCxnSpPr>
        <p:spPr>
          <a:xfrm>
            <a:off x="2617075" y="2966481"/>
            <a:ext cx="5334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>
            <p:custDataLst>
              <p:tags r:id="rId13"/>
            </p:custDataLst>
          </p:nvPr>
        </p:nvCxnSpPr>
        <p:spPr>
          <a:xfrm flipV="1">
            <a:off x="3226675" y="3423681"/>
            <a:ext cx="1066800" cy="2286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八角星 136"/>
          <p:cNvSpPr/>
          <p:nvPr>
            <p:custDataLst>
              <p:tags r:id="rId14"/>
            </p:custDataLst>
          </p:nvPr>
        </p:nvSpPr>
        <p:spPr>
          <a:xfrm>
            <a:off x="2921875" y="2585481"/>
            <a:ext cx="152400" cy="152400"/>
          </a:xfrm>
          <a:prstGeom prst="star8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八角星 137"/>
          <p:cNvSpPr/>
          <p:nvPr>
            <p:custDataLst>
              <p:tags r:id="rId15"/>
            </p:custDataLst>
          </p:nvPr>
        </p:nvSpPr>
        <p:spPr>
          <a:xfrm>
            <a:off x="3988675" y="3347481"/>
            <a:ext cx="152400" cy="152400"/>
          </a:xfrm>
          <a:prstGeom prst="star8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56"/>
          <p:cNvSpPr txBox="1"/>
          <p:nvPr>
            <p:custDataLst>
              <p:tags r:id="rId16"/>
            </p:custDataLst>
          </p:nvPr>
        </p:nvSpPr>
        <p:spPr>
          <a:xfrm>
            <a:off x="2002174" y="2509281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Electrode A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5" name="直接连接符 144"/>
          <p:cNvCxnSpPr>
            <a:endCxn id="137" idx="4"/>
          </p:cNvCxnSpPr>
          <p:nvPr>
            <p:custDataLst>
              <p:tags r:id="rId17"/>
            </p:custDataLst>
          </p:nvPr>
        </p:nvCxnSpPr>
        <p:spPr>
          <a:xfrm>
            <a:off x="2769475" y="2661681"/>
            <a:ext cx="152400" cy="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TextBox 59"/>
          <p:cNvSpPr txBox="1"/>
          <p:nvPr>
            <p:custDataLst>
              <p:tags r:id="rId18"/>
            </p:custDataLst>
          </p:nvPr>
        </p:nvSpPr>
        <p:spPr>
          <a:xfrm>
            <a:off x="2007475" y="3195081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Electrode V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7" name="直接连接符 146"/>
          <p:cNvCxnSpPr>
            <a:endCxn id="138" idx="4"/>
          </p:cNvCxnSpPr>
          <p:nvPr>
            <p:custDataLst>
              <p:tags r:id="rId19"/>
            </p:custDataLst>
          </p:nvPr>
        </p:nvCxnSpPr>
        <p:spPr>
          <a:xfrm>
            <a:off x="2769475" y="3347481"/>
            <a:ext cx="1219200" cy="7620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>
            <p:custDataLst>
              <p:tags r:id="rId20"/>
            </p:custDataLst>
          </p:nvPr>
        </p:nvCxnSpPr>
        <p:spPr>
          <a:xfrm>
            <a:off x="6096000" y="1858052"/>
            <a:ext cx="548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任意多边形 148"/>
          <p:cNvSpPr/>
          <p:nvPr>
            <p:custDataLst>
              <p:tags r:id="rId21"/>
            </p:custDataLst>
          </p:nvPr>
        </p:nvSpPr>
        <p:spPr>
          <a:xfrm>
            <a:off x="6643499" y="1705652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直接连接符 149"/>
          <p:cNvCxnSpPr>
            <a:stCxn id="149" idx="3"/>
          </p:cNvCxnSpPr>
          <p:nvPr>
            <p:custDataLst>
              <p:tags r:id="rId22"/>
            </p:custDataLst>
          </p:nvPr>
        </p:nvCxnSpPr>
        <p:spPr>
          <a:xfrm>
            <a:off x="6777843" y="1853718"/>
            <a:ext cx="552901" cy="4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任意多边形 150"/>
          <p:cNvSpPr/>
          <p:nvPr>
            <p:custDataLst>
              <p:tags r:id="rId23"/>
            </p:custDataLst>
          </p:nvPr>
        </p:nvSpPr>
        <p:spPr>
          <a:xfrm>
            <a:off x="7330744" y="1705652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直接连接符 151"/>
          <p:cNvCxnSpPr/>
          <p:nvPr>
            <p:custDataLst>
              <p:tags r:id="rId24"/>
            </p:custDataLst>
          </p:nvPr>
        </p:nvCxnSpPr>
        <p:spPr>
          <a:xfrm>
            <a:off x="7457503" y="1853718"/>
            <a:ext cx="203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69"/>
          <p:cNvSpPr txBox="1"/>
          <p:nvPr>
            <p:custDataLst>
              <p:tags r:id="rId25"/>
            </p:custDataLst>
          </p:nvPr>
        </p:nvSpPr>
        <p:spPr>
          <a:xfrm>
            <a:off x="5543325" y="1353543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EGM 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直接连接符 153"/>
          <p:cNvCxnSpPr/>
          <p:nvPr>
            <p:custDataLst>
              <p:tags r:id="rId26"/>
            </p:custDataLst>
          </p:nvPr>
        </p:nvCxnSpPr>
        <p:spPr>
          <a:xfrm>
            <a:off x="6461282" y="1210912"/>
            <a:ext cx="0" cy="8382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>
            <p:custDataLst>
              <p:tags r:id="rId27"/>
            </p:custDataLst>
          </p:nvPr>
        </p:nvCxnSpPr>
        <p:spPr>
          <a:xfrm>
            <a:off x="6693790" y="1582143"/>
            <a:ext cx="0" cy="4669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>
            <p:custDataLst>
              <p:tags r:id="rId28"/>
            </p:custDataLst>
          </p:nvPr>
        </p:nvCxnSpPr>
        <p:spPr>
          <a:xfrm>
            <a:off x="7149036" y="1212866"/>
            <a:ext cx="0" cy="8382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>
            <p:custDataLst>
              <p:tags r:id="rId29"/>
            </p:custDataLst>
          </p:nvPr>
        </p:nvCxnSpPr>
        <p:spPr>
          <a:xfrm>
            <a:off x="6457375" y="1271481"/>
            <a:ext cx="68580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>
            <p:custDataLst>
              <p:tags r:id="rId30"/>
            </p:custDataLst>
          </p:nvPr>
        </p:nvCxnSpPr>
        <p:spPr>
          <a:xfrm flipV="1">
            <a:off x="6453467" y="1951420"/>
            <a:ext cx="242277" cy="195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79"/>
          <p:cNvSpPr txBox="1"/>
          <p:nvPr>
            <p:custDataLst>
              <p:tags r:id="rId31"/>
            </p:custDataLst>
          </p:nvPr>
        </p:nvSpPr>
        <p:spPr>
          <a:xfrm>
            <a:off x="5543325" y="1734543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EGM V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TextBox 80"/>
          <p:cNvSpPr txBox="1"/>
          <p:nvPr>
            <p:custDataLst>
              <p:tags r:id="rId32"/>
            </p:custDataLst>
          </p:nvPr>
        </p:nvSpPr>
        <p:spPr>
          <a:xfrm>
            <a:off x="6506207" y="1066800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7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00ms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TextBox 81"/>
          <p:cNvSpPr txBox="1"/>
          <p:nvPr>
            <p:custDataLst>
              <p:tags r:id="rId33"/>
            </p:custDataLst>
          </p:nvPr>
        </p:nvSpPr>
        <p:spPr>
          <a:xfrm>
            <a:off x="6229850" y="2032084"/>
            <a:ext cx="590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150ms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TextBox 113"/>
          <p:cNvSpPr txBox="1"/>
          <p:nvPr>
            <p:custDataLst>
              <p:tags r:id="rId34"/>
            </p:custDataLst>
          </p:nvPr>
        </p:nvSpPr>
        <p:spPr>
          <a:xfrm>
            <a:off x="2362200" y="3847218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Heart of a Real Patient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TextBox 115"/>
          <p:cNvSpPr txBox="1"/>
          <p:nvPr>
            <p:custDataLst>
              <p:tags r:id="rId35"/>
            </p:custDataLst>
          </p:nvPr>
        </p:nvSpPr>
        <p:spPr>
          <a:xfrm>
            <a:off x="9763815" y="3502224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Heart Model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右箭头 176"/>
          <p:cNvSpPr/>
          <p:nvPr/>
        </p:nvSpPr>
        <p:spPr>
          <a:xfrm>
            <a:off x="4724400" y="2743200"/>
            <a:ext cx="697987" cy="227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圆角矩形 178"/>
          <p:cNvSpPr/>
          <p:nvPr/>
        </p:nvSpPr>
        <p:spPr>
          <a:xfrm>
            <a:off x="5577302" y="1066800"/>
            <a:ext cx="2188141" cy="1213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0" name="直接连接符 179"/>
          <p:cNvCxnSpPr/>
          <p:nvPr>
            <p:custDataLst>
              <p:tags r:id="rId36"/>
            </p:custDataLst>
          </p:nvPr>
        </p:nvCxnSpPr>
        <p:spPr>
          <a:xfrm>
            <a:off x="6108825" y="4432264"/>
            <a:ext cx="23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任意多边形 180"/>
          <p:cNvSpPr/>
          <p:nvPr>
            <p:custDataLst>
              <p:tags r:id="rId37"/>
            </p:custDataLst>
          </p:nvPr>
        </p:nvSpPr>
        <p:spPr>
          <a:xfrm>
            <a:off x="6346350" y="4279864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直接连接符 181"/>
          <p:cNvCxnSpPr/>
          <p:nvPr>
            <p:custDataLst>
              <p:tags r:id="rId38"/>
            </p:custDataLst>
          </p:nvPr>
        </p:nvCxnSpPr>
        <p:spPr>
          <a:xfrm>
            <a:off x="6470525" y="4432264"/>
            <a:ext cx="199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任意多边形 182"/>
          <p:cNvSpPr/>
          <p:nvPr>
            <p:custDataLst>
              <p:tags r:id="rId39"/>
            </p:custDataLst>
          </p:nvPr>
        </p:nvSpPr>
        <p:spPr>
          <a:xfrm>
            <a:off x="6675351" y="4274703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直接连接符 183"/>
          <p:cNvCxnSpPr/>
          <p:nvPr>
            <p:custDataLst>
              <p:tags r:id="rId40"/>
            </p:custDataLst>
          </p:nvPr>
        </p:nvCxnSpPr>
        <p:spPr>
          <a:xfrm>
            <a:off x="6809695" y="4427930"/>
            <a:ext cx="545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>
            <p:custDataLst>
              <p:tags r:id="rId41"/>
            </p:custDataLst>
          </p:nvPr>
        </p:nvCxnSpPr>
        <p:spPr>
          <a:xfrm>
            <a:off x="6108825" y="4813264"/>
            <a:ext cx="467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任意多边形 185"/>
          <p:cNvSpPr/>
          <p:nvPr>
            <p:custDataLst>
              <p:tags r:id="rId42"/>
            </p:custDataLst>
          </p:nvPr>
        </p:nvSpPr>
        <p:spPr>
          <a:xfrm>
            <a:off x="6574950" y="4660864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直接连接符 186"/>
          <p:cNvCxnSpPr>
            <a:stCxn id="186" idx="3"/>
          </p:cNvCxnSpPr>
          <p:nvPr>
            <p:custDataLst>
              <p:tags r:id="rId43"/>
            </p:custDataLst>
          </p:nvPr>
        </p:nvCxnSpPr>
        <p:spPr>
          <a:xfrm>
            <a:off x="6709294" y="4808930"/>
            <a:ext cx="645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69"/>
          <p:cNvSpPr txBox="1"/>
          <p:nvPr>
            <p:custDataLst>
              <p:tags r:id="rId44"/>
            </p:custDataLst>
          </p:nvPr>
        </p:nvSpPr>
        <p:spPr>
          <a:xfrm>
            <a:off x="5540606" y="4308755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EGM 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9" name="直接连接符 188"/>
          <p:cNvCxnSpPr/>
          <p:nvPr>
            <p:custDataLst>
              <p:tags r:id="rId45"/>
            </p:custDataLst>
          </p:nvPr>
        </p:nvCxnSpPr>
        <p:spPr>
          <a:xfrm>
            <a:off x="6342748" y="4033818"/>
            <a:ext cx="0" cy="9777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>
            <p:custDataLst>
              <p:tags r:id="rId46"/>
            </p:custDataLst>
          </p:nvPr>
        </p:nvCxnSpPr>
        <p:spPr>
          <a:xfrm>
            <a:off x="6625241" y="4537355"/>
            <a:ext cx="0" cy="4669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>
            <p:custDataLst>
              <p:tags r:id="rId47"/>
            </p:custDataLst>
          </p:nvPr>
        </p:nvCxnSpPr>
        <p:spPr>
          <a:xfrm>
            <a:off x="6674510" y="4033818"/>
            <a:ext cx="0" cy="99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>
            <p:custDataLst>
              <p:tags r:id="rId48"/>
            </p:custDataLst>
          </p:nvPr>
        </p:nvCxnSpPr>
        <p:spPr>
          <a:xfrm flipV="1">
            <a:off x="6330393" y="4063506"/>
            <a:ext cx="339577" cy="11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>
            <p:custDataLst>
              <p:tags r:id="rId49"/>
            </p:custDataLst>
          </p:nvPr>
        </p:nvCxnSpPr>
        <p:spPr>
          <a:xfrm>
            <a:off x="6346350" y="4906632"/>
            <a:ext cx="280845" cy="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79"/>
          <p:cNvSpPr txBox="1"/>
          <p:nvPr>
            <p:custDataLst>
              <p:tags r:id="rId50"/>
            </p:custDataLst>
          </p:nvPr>
        </p:nvSpPr>
        <p:spPr>
          <a:xfrm>
            <a:off x="5540606" y="4689755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EGM V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TextBox 80"/>
          <p:cNvSpPr txBox="1"/>
          <p:nvPr>
            <p:custDataLst>
              <p:tags r:id="rId51"/>
            </p:custDataLst>
          </p:nvPr>
        </p:nvSpPr>
        <p:spPr>
          <a:xfrm>
            <a:off x="6247770" y="3838902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250ms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5574583" y="3838902"/>
            <a:ext cx="2203685" cy="1402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TextBox 81"/>
          <p:cNvSpPr txBox="1"/>
          <p:nvPr>
            <p:custDataLst>
              <p:tags r:id="rId52"/>
            </p:custDataLst>
          </p:nvPr>
        </p:nvSpPr>
        <p:spPr>
          <a:xfrm>
            <a:off x="6228432" y="4987296"/>
            <a:ext cx="590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150ms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8" name="直接连接符 197"/>
          <p:cNvCxnSpPr/>
          <p:nvPr>
            <p:custDataLst>
              <p:tags r:id="rId53"/>
            </p:custDataLst>
          </p:nvPr>
        </p:nvCxnSpPr>
        <p:spPr>
          <a:xfrm>
            <a:off x="6982008" y="4537355"/>
            <a:ext cx="0" cy="4669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>
            <a:off x="6349057" y="4098361"/>
            <a:ext cx="718" cy="32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6674510" y="4098350"/>
            <a:ext cx="718" cy="32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H="1">
            <a:off x="6995671" y="4618523"/>
            <a:ext cx="187569" cy="148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圆角矩形 201"/>
          <p:cNvSpPr/>
          <p:nvPr/>
        </p:nvSpPr>
        <p:spPr>
          <a:xfrm>
            <a:off x="8794317" y="1295401"/>
            <a:ext cx="2845477" cy="2509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椭圆 203"/>
          <p:cNvSpPr/>
          <p:nvPr>
            <p:custDataLst>
              <p:tags r:id="rId54"/>
            </p:custDataLst>
          </p:nvPr>
        </p:nvSpPr>
        <p:spPr>
          <a:xfrm>
            <a:off x="9275959" y="159273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椭圆 204"/>
          <p:cNvSpPr/>
          <p:nvPr>
            <p:custDataLst>
              <p:tags r:id="rId55"/>
            </p:custDataLst>
          </p:nvPr>
        </p:nvSpPr>
        <p:spPr>
          <a:xfrm>
            <a:off x="9504559" y="223122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椭圆 205"/>
          <p:cNvSpPr/>
          <p:nvPr>
            <p:custDataLst>
              <p:tags r:id="rId56"/>
            </p:custDataLst>
          </p:nvPr>
        </p:nvSpPr>
        <p:spPr>
          <a:xfrm>
            <a:off x="10045262" y="306942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直接连接符 206"/>
          <p:cNvCxnSpPr>
            <a:stCxn id="204" idx="4"/>
            <a:endCxn id="205" idx="1"/>
          </p:cNvCxnSpPr>
          <p:nvPr>
            <p:custDataLst>
              <p:tags r:id="rId57"/>
            </p:custDataLst>
          </p:nvPr>
        </p:nvCxnSpPr>
        <p:spPr>
          <a:xfrm>
            <a:off x="9352159" y="1745137"/>
            <a:ext cx="174718" cy="5084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205" idx="5"/>
            <a:endCxn id="206" idx="1"/>
          </p:cNvCxnSpPr>
          <p:nvPr>
            <p:custDataLst>
              <p:tags r:id="rId58"/>
            </p:custDataLst>
          </p:nvPr>
        </p:nvCxnSpPr>
        <p:spPr>
          <a:xfrm>
            <a:off x="9634641" y="2361310"/>
            <a:ext cx="432939" cy="730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9" name="八角星 208"/>
          <p:cNvSpPr/>
          <p:nvPr>
            <p:custDataLst>
              <p:tags r:id="rId59"/>
            </p:custDataLst>
          </p:nvPr>
        </p:nvSpPr>
        <p:spPr>
          <a:xfrm>
            <a:off x="9199759" y="1774028"/>
            <a:ext cx="152400" cy="152400"/>
          </a:xfrm>
          <a:prstGeom prst="star8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八角星 209"/>
          <p:cNvSpPr/>
          <p:nvPr>
            <p:custDataLst>
              <p:tags r:id="rId60"/>
            </p:custDataLst>
          </p:nvPr>
        </p:nvSpPr>
        <p:spPr>
          <a:xfrm>
            <a:off x="9816662" y="3069428"/>
            <a:ext cx="152400" cy="152400"/>
          </a:xfrm>
          <a:prstGeom prst="star8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51"/>
          <p:cNvSpPr txBox="1"/>
          <p:nvPr>
            <p:custDataLst>
              <p:tags r:id="rId61"/>
            </p:custDataLst>
          </p:nvPr>
        </p:nvSpPr>
        <p:spPr>
          <a:xfrm>
            <a:off x="8818759" y="1393028"/>
            <a:ext cx="2310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SA node (ERP1=?,RRP1=?,Rest=?)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TextBox 52"/>
          <p:cNvSpPr txBox="1"/>
          <p:nvPr>
            <p:custDataLst>
              <p:tags r:id="rId62"/>
            </p:custDataLst>
          </p:nvPr>
        </p:nvSpPr>
        <p:spPr>
          <a:xfrm>
            <a:off x="9617481" y="2168184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AV node (ERP2=?,RRP2=?)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TextBox 53"/>
          <p:cNvSpPr txBox="1"/>
          <p:nvPr>
            <p:custDataLst>
              <p:tags r:id="rId63"/>
            </p:custDataLst>
          </p:nvPr>
        </p:nvSpPr>
        <p:spPr>
          <a:xfrm>
            <a:off x="9617481" y="3221828"/>
            <a:ext cx="18036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RV node (ERP3=?,RRP3=?)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TextBox 54"/>
          <p:cNvSpPr txBox="1"/>
          <p:nvPr>
            <p:custDataLst>
              <p:tags r:id="rId64"/>
            </p:custDataLst>
          </p:nvPr>
        </p:nvSpPr>
        <p:spPr>
          <a:xfrm>
            <a:off x="9428359" y="1850228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SA_AV path (Td1 =?)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TextBox 55"/>
          <p:cNvSpPr txBox="1"/>
          <p:nvPr>
            <p:custDataLst>
              <p:tags r:id="rId65"/>
            </p:custDataLst>
          </p:nvPr>
        </p:nvSpPr>
        <p:spPr>
          <a:xfrm>
            <a:off x="9773578" y="2476706"/>
            <a:ext cx="1407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AV_RV path (Td2 =?)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28600" y="2286000"/>
            <a:ext cx="1195006" cy="895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Physician</a:t>
            </a:r>
            <a:endParaRPr lang="en-US" dirty="0"/>
          </a:p>
        </p:txBody>
      </p:sp>
      <p:sp>
        <p:nvSpPr>
          <p:cNvPr id="216" name="右箭头 215"/>
          <p:cNvSpPr/>
          <p:nvPr/>
        </p:nvSpPr>
        <p:spPr>
          <a:xfrm>
            <a:off x="7924800" y="2590800"/>
            <a:ext cx="797382" cy="241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文本框 35"/>
          <p:cNvSpPr txBox="1"/>
          <p:nvPr/>
        </p:nvSpPr>
        <p:spPr>
          <a:xfrm>
            <a:off x="7957543" y="2297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217" name="文本框 216"/>
          <p:cNvSpPr txBox="1"/>
          <p:nvPr/>
        </p:nvSpPr>
        <p:spPr>
          <a:xfrm>
            <a:off x="1447800" y="2286000"/>
            <a:ext cx="62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Pace</a:t>
            </a:r>
            <a:endParaRPr lang="en-US" dirty="0"/>
          </a:p>
        </p:txBody>
      </p:sp>
      <p:sp>
        <p:nvSpPr>
          <p:cNvPr id="282" name="右箭头 281"/>
          <p:cNvSpPr/>
          <p:nvPr/>
        </p:nvSpPr>
        <p:spPr>
          <a:xfrm>
            <a:off x="1447800" y="2667000"/>
            <a:ext cx="545587" cy="227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椭圆 1"/>
          <p:cNvSpPr/>
          <p:nvPr/>
        </p:nvSpPr>
        <p:spPr>
          <a:xfrm>
            <a:off x="5668661" y="110446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6351410" y="4087168"/>
            <a:ext cx="5232" cy="261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6676304" y="4094891"/>
            <a:ext cx="5232" cy="261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5687519" y="246530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直接连接符 84"/>
          <p:cNvCxnSpPr/>
          <p:nvPr>
            <p:custDataLst>
              <p:tags r:id="rId66"/>
            </p:custDataLst>
          </p:nvPr>
        </p:nvCxnSpPr>
        <p:spPr>
          <a:xfrm>
            <a:off x="6108825" y="2955732"/>
            <a:ext cx="23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任意多边形 85"/>
          <p:cNvSpPr/>
          <p:nvPr>
            <p:custDataLst>
              <p:tags r:id="rId67"/>
            </p:custDataLst>
          </p:nvPr>
        </p:nvSpPr>
        <p:spPr>
          <a:xfrm>
            <a:off x="6346350" y="2803332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直接连接符 86"/>
          <p:cNvCxnSpPr>
            <a:endCxn id="88" idx="0"/>
          </p:cNvCxnSpPr>
          <p:nvPr>
            <p:custDataLst>
              <p:tags r:id="rId68"/>
            </p:custDataLst>
          </p:nvPr>
        </p:nvCxnSpPr>
        <p:spPr>
          <a:xfrm>
            <a:off x="6470525" y="2955732"/>
            <a:ext cx="255003" cy="8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任意多边形 87"/>
          <p:cNvSpPr/>
          <p:nvPr>
            <p:custDataLst>
              <p:tags r:id="rId69"/>
            </p:custDataLst>
          </p:nvPr>
        </p:nvSpPr>
        <p:spPr>
          <a:xfrm>
            <a:off x="6725528" y="2803331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直接连接符 88"/>
          <p:cNvCxnSpPr/>
          <p:nvPr>
            <p:custDataLst>
              <p:tags r:id="rId70"/>
            </p:custDataLst>
          </p:nvPr>
        </p:nvCxnSpPr>
        <p:spPr>
          <a:xfrm>
            <a:off x="6858000" y="2951398"/>
            <a:ext cx="4967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>
            <p:custDataLst>
              <p:tags r:id="rId71"/>
            </p:custDataLst>
          </p:nvPr>
        </p:nvCxnSpPr>
        <p:spPr>
          <a:xfrm>
            <a:off x="6108825" y="3336732"/>
            <a:ext cx="467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任意多边形 90"/>
          <p:cNvSpPr/>
          <p:nvPr>
            <p:custDataLst>
              <p:tags r:id="rId72"/>
            </p:custDataLst>
          </p:nvPr>
        </p:nvSpPr>
        <p:spPr>
          <a:xfrm>
            <a:off x="6574950" y="3184332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直接连接符 91"/>
          <p:cNvCxnSpPr>
            <a:stCxn id="91" idx="3"/>
            <a:endCxn id="109" idx="0"/>
          </p:cNvCxnSpPr>
          <p:nvPr>
            <p:custDataLst>
              <p:tags r:id="rId73"/>
            </p:custDataLst>
          </p:nvPr>
        </p:nvCxnSpPr>
        <p:spPr>
          <a:xfrm>
            <a:off x="6709294" y="3332398"/>
            <a:ext cx="319162" cy="6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69"/>
          <p:cNvSpPr txBox="1"/>
          <p:nvPr>
            <p:custDataLst>
              <p:tags r:id="rId74"/>
            </p:custDataLst>
          </p:nvPr>
        </p:nvSpPr>
        <p:spPr>
          <a:xfrm>
            <a:off x="5540606" y="2832223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EGM 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4" name="直接连接符 93"/>
          <p:cNvCxnSpPr/>
          <p:nvPr>
            <p:custDataLst>
              <p:tags r:id="rId75"/>
            </p:custDataLst>
          </p:nvPr>
        </p:nvCxnSpPr>
        <p:spPr>
          <a:xfrm>
            <a:off x="6342748" y="2557286"/>
            <a:ext cx="0" cy="9777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>
            <p:custDataLst>
              <p:tags r:id="rId76"/>
            </p:custDataLst>
          </p:nvPr>
        </p:nvCxnSpPr>
        <p:spPr>
          <a:xfrm>
            <a:off x="6625241" y="3060823"/>
            <a:ext cx="0" cy="4669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>
            <p:custDataLst>
              <p:tags r:id="rId77"/>
            </p:custDataLst>
          </p:nvPr>
        </p:nvCxnSpPr>
        <p:spPr>
          <a:xfrm>
            <a:off x="6735675" y="2579607"/>
            <a:ext cx="0" cy="99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>
            <p:custDataLst>
              <p:tags r:id="rId78"/>
            </p:custDataLst>
          </p:nvPr>
        </p:nvCxnSpPr>
        <p:spPr>
          <a:xfrm>
            <a:off x="6330393" y="2587094"/>
            <a:ext cx="402361" cy="653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>
            <p:custDataLst>
              <p:tags r:id="rId79"/>
            </p:custDataLst>
          </p:nvPr>
        </p:nvCxnSpPr>
        <p:spPr>
          <a:xfrm>
            <a:off x="6354907" y="3430100"/>
            <a:ext cx="272288" cy="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79"/>
          <p:cNvSpPr txBox="1"/>
          <p:nvPr>
            <p:custDataLst>
              <p:tags r:id="rId80"/>
            </p:custDataLst>
          </p:nvPr>
        </p:nvSpPr>
        <p:spPr>
          <a:xfrm>
            <a:off x="5540606" y="3213223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EGM V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80"/>
          <p:cNvSpPr txBox="1"/>
          <p:nvPr>
            <p:custDataLst>
              <p:tags r:id="rId81"/>
            </p:custDataLst>
          </p:nvPr>
        </p:nvSpPr>
        <p:spPr>
          <a:xfrm>
            <a:off x="6268617" y="2356530"/>
            <a:ext cx="596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300ms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5574583" y="2362370"/>
            <a:ext cx="2203685" cy="1402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TextBox 81"/>
          <p:cNvSpPr txBox="1"/>
          <p:nvPr>
            <p:custDataLst>
              <p:tags r:id="rId82"/>
            </p:custDataLst>
          </p:nvPr>
        </p:nvSpPr>
        <p:spPr>
          <a:xfrm>
            <a:off x="6172200" y="3479884"/>
            <a:ext cx="590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150ms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直接连接符 102"/>
          <p:cNvCxnSpPr/>
          <p:nvPr>
            <p:custDataLst>
              <p:tags r:id="rId83"/>
            </p:custDataLst>
          </p:nvPr>
        </p:nvCxnSpPr>
        <p:spPr>
          <a:xfrm>
            <a:off x="7085906" y="3060823"/>
            <a:ext cx="0" cy="4669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6349057" y="2621829"/>
            <a:ext cx="718" cy="32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6351410" y="2610636"/>
            <a:ext cx="5232" cy="261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6735675" y="2601910"/>
            <a:ext cx="5232" cy="261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任意多边形 108"/>
          <p:cNvSpPr/>
          <p:nvPr>
            <p:custDataLst>
              <p:tags r:id="rId84"/>
            </p:custDataLst>
          </p:nvPr>
        </p:nvSpPr>
        <p:spPr>
          <a:xfrm>
            <a:off x="7028456" y="3177905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直接连接符 110"/>
          <p:cNvCxnSpPr>
            <a:stCxn id="109" idx="3"/>
          </p:cNvCxnSpPr>
          <p:nvPr>
            <p:custDataLst>
              <p:tags r:id="rId85"/>
            </p:custDataLst>
          </p:nvPr>
        </p:nvCxnSpPr>
        <p:spPr>
          <a:xfrm>
            <a:off x="7162800" y="3325971"/>
            <a:ext cx="191949" cy="6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>
            <p:custDataLst>
              <p:tags r:id="rId86"/>
            </p:custDataLst>
          </p:nvPr>
        </p:nvCxnSpPr>
        <p:spPr>
          <a:xfrm>
            <a:off x="6735761" y="3442697"/>
            <a:ext cx="33823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81"/>
          <p:cNvSpPr txBox="1"/>
          <p:nvPr>
            <p:custDataLst>
              <p:tags r:id="rId87"/>
            </p:custDataLst>
          </p:nvPr>
        </p:nvSpPr>
        <p:spPr>
          <a:xfrm>
            <a:off x="6637861" y="3480907"/>
            <a:ext cx="590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180ms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5691949" y="392006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05523" y="4249974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315635" y="549087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9983028" y="395743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0" y="1143000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a1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7086600" y="1143000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a2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629400" y="1524000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v1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315200" y="1535668"/>
            <a:ext cx="40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v2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5977863" y="243840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p1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739863" y="243840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p2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6324600" y="2895600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v1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7010400" y="2907268"/>
            <a:ext cx="40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v2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5943600" y="396240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p1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705600" y="396240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p2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293370" y="4431268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v1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453630" y="533401"/>
            <a:ext cx="2431177" cy="44957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Real/Synthetic EGM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05000" y="1447800"/>
            <a:ext cx="2812561" cy="2572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2424936" y="177771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653536" y="241620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3194239" y="325440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接连接符 7"/>
          <p:cNvCxnSpPr>
            <a:stCxn id="5" idx="4"/>
            <a:endCxn id="6" idx="1"/>
          </p:cNvCxnSpPr>
          <p:nvPr>
            <p:custDataLst>
              <p:tags r:id="rId4"/>
            </p:custDataLst>
          </p:nvPr>
        </p:nvCxnSpPr>
        <p:spPr>
          <a:xfrm>
            <a:off x="2501136" y="1930112"/>
            <a:ext cx="174718" cy="5084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5"/>
            <a:endCxn id="7" idx="1"/>
          </p:cNvCxnSpPr>
          <p:nvPr>
            <p:custDataLst>
              <p:tags r:id="rId5"/>
            </p:custDataLst>
          </p:nvPr>
        </p:nvCxnSpPr>
        <p:spPr>
          <a:xfrm>
            <a:off x="2783618" y="2546285"/>
            <a:ext cx="432939" cy="730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八角星 9"/>
          <p:cNvSpPr/>
          <p:nvPr>
            <p:custDataLst>
              <p:tags r:id="rId6"/>
            </p:custDataLst>
          </p:nvPr>
        </p:nvSpPr>
        <p:spPr>
          <a:xfrm>
            <a:off x="2348736" y="1959003"/>
            <a:ext cx="152400" cy="152400"/>
          </a:xfrm>
          <a:prstGeom prst="star8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八角星 10"/>
          <p:cNvSpPr/>
          <p:nvPr>
            <p:custDataLst>
              <p:tags r:id="rId7"/>
            </p:custDataLst>
          </p:nvPr>
        </p:nvSpPr>
        <p:spPr>
          <a:xfrm>
            <a:off x="2965639" y="3254403"/>
            <a:ext cx="152400" cy="152400"/>
          </a:xfrm>
          <a:prstGeom prst="star8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6096000" y="1891919"/>
            <a:ext cx="320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>
            <p:custDataLst>
              <p:tags r:id="rId9"/>
            </p:custDataLst>
          </p:nvPr>
        </p:nvSpPr>
        <p:spPr>
          <a:xfrm>
            <a:off x="6414899" y="1739519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13" idx="3"/>
          </p:cNvCxnSpPr>
          <p:nvPr>
            <p:custDataLst>
              <p:tags r:id="rId10"/>
            </p:custDataLst>
          </p:nvPr>
        </p:nvCxnSpPr>
        <p:spPr>
          <a:xfrm>
            <a:off x="6549243" y="1887585"/>
            <a:ext cx="552901" cy="4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>
            <p:custDataLst>
              <p:tags r:id="rId11"/>
            </p:custDataLst>
          </p:nvPr>
        </p:nvSpPr>
        <p:spPr>
          <a:xfrm>
            <a:off x="7102144" y="1739519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连接符 15"/>
          <p:cNvCxnSpPr/>
          <p:nvPr>
            <p:custDataLst>
              <p:tags r:id="rId12"/>
            </p:custDataLst>
          </p:nvPr>
        </p:nvCxnSpPr>
        <p:spPr>
          <a:xfrm>
            <a:off x="7228903" y="1887585"/>
            <a:ext cx="431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1"/>
          <p:cNvSpPr txBox="1"/>
          <p:nvPr>
            <p:custDataLst>
              <p:tags r:id="rId13"/>
            </p:custDataLst>
          </p:nvPr>
        </p:nvSpPr>
        <p:spPr>
          <a:xfrm>
            <a:off x="1967736" y="1578003"/>
            <a:ext cx="2634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SA node (ERP1=[200,300],Rest=[200,400])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52"/>
          <p:cNvSpPr txBox="1"/>
          <p:nvPr>
            <p:custDataLst>
              <p:tags r:id="rId14"/>
            </p:custDataLst>
          </p:nvPr>
        </p:nvSpPr>
        <p:spPr>
          <a:xfrm>
            <a:off x="2766458" y="2353159"/>
            <a:ext cx="1731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AV node (ERP2=[300,350])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53"/>
          <p:cNvSpPr txBox="1"/>
          <p:nvPr>
            <p:custDataLst>
              <p:tags r:id="rId15"/>
            </p:custDataLst>
          </p:nvPr>
        </p:nvSpPr>
        <p:spPr>
          <a:xfrm>
            <a:off x="2766458" y="3406803"/>
            <a:ext cx="1739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RV node (ERP3=[250,300])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54"/>
          <p:cNvSpPr txBox="1"/>
          <p:nvPr>
            <p:custDataLst>
              <p:tags r:id="rId16"/>
            </p:custDataLst>
          </p:nvPr>
        </p:nvSpPr>
        <p:spPr>
          <a:xfrm>
            <a:off x="2577336" y="2035203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SA_AV path (Td1 =[50,60])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55"/>
          <p:cNvSpPr txBox="1"/>
          <p:nvPr>
            <p:custDataLst>
              <p:tags r:id="rId17"/>
            </p:custDataLst>
          </p:nvPr>
        </p:nvSpPr>
        <p:spPr>
          <a:xfrm>
            <a:off x="2922555" y="2661681"/>
            <a:ext cx="1866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AV_RV path (Td2 =[100,120])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直接连接符 34"/>
          <p:cNvCxnSpPr/>
          <p:nvPr>
            <p:custDataLst>
              <p:tags r:id="rId18"/>
            </p:custDataLst>
          </p:nvPr>
        </p:nvCxnSpPr>
        <p:spPr>
          <a:xfrm>
            <a:off x="6096000" y="2272919"/>
            <a:ext cx="548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 35"/>
          <p:cNvSpPr/>
          <p:nvPr>
            <p:custDataLst>
              <p:tags r:id="rId19"/>
            </p:custDataLst>
          </p:nvPr>
        </p:nvSpPr>
        <p:spPr>
          <a:xfrm>
            <a:off x="6643499" y="2120519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直接连接符 36"/>
          <p:cNvCxnSpPr>
            <a:stCxn id="36" idx="3"/>
          </p:cNvCxnSpPr>
          <p:nvPr>
            <p:custDataLst>
              <p:tags r:id="rId20"/>
            </p:custDataLst>
          </p:nvPr>
        </p:nvCxnSpPr>
        <p:spPr>
          <a:xfrm>
            <a:off x="6777843" y="2268585"/>
            <a:ext cx="552901" cy="4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 37"/>
          <p:cNvSpPr/>
          <p:nvPr>
            <p:custDataLst>
              <p:tags r:id="rId21"/>
            </p:custDataLst>
          </p:nvPr>
        </p:nvSpPr>
        <p:spPr>
          <a:xfrm>
            <a:off x="7330744" y="2120519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直接连接符 38"/>
          <p:cNvCxnSpPr/>
          <p:nvPr>
            <p:custDataLst>
              <p:tags r:id="rId22"/>
            </p:custDataLst>
          </p:nvPr>
        </p:nvCxnSpPr>
        <p:spPr>
          <a:xfrm>
            <a:off x="7457503" y="2268585"/>
            <a:ext cx="203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69"/>
          <p:cNvSpPr txBox="1"/>
          <p:nvPr>
            <p:custDataLst>
              <p:tags r:id="rId23"/>
            </p:custDataLst>
          </p:nvPr>
        </p:nvSpPr>
        <p:spPr>
          <a:xfrm>
            <a:off x="5543325" y="1768410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EGM 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24"/>
            </p:custDataLst>
          </p:nvPr>
        </p:nvCxnSpPr>
        <p:spPr>
          <a:xfrm>
            <a:off x="6461282" y="1625779"/>
            <a:ext cx="0" cy="8382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25"/>
            </p:custDataLst>
          </p:nvPr>
        </p:nvCxnSpPr>
        <p:spPr>
          <a:xfrm>
            <a:off x="6693790" y="1997010"/>
            <a:ext cx="0" cy="4669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26"/>
            </p:custDataLst>
          </p:nvPr>
        </p:nvCxnSpPr>
        <p:spPr>
          <a:xfrm>
            <a:off x="7149036" y="1627733"/>
            <a:ext cx="0" cy="8382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27"/>
            </p:custDataLst>
          </p:nvPr>
        </p:nvCxnSpPr>
        <p:spPr>
          <a:xfrm>
            <a:off x="6457375" y="1686348"/>
            <a:ext cx="68580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8"/>
            </p:custDataLst>
          </p:nvPr>
        </p:nvCxnSpPr>
        <p:spPr>
          <a:xfrm flipV="1">
            <a:off x="6453467" y="2366287"/>
            <a:ext cx="242277" cy="195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9"/>
          <p:cNvSpPr txBox="1"/>
          <p:nvPr>
            <p:custDataLst>
              <p:tags r:id="rId29"/>
            </p:custDataLst>
          </p:nvPr>
        </p:nvSpPr>
        <p:spPr>
          <a:xfrm>
            <a:off x="5543325" y="2149410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EGM V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80"/>
          <p:cNvSpPr txBox="1"/>
          <p:nvPr>
            <p:custDataLst>
              <p:tags r:id="rId30"/>
            </p:custDataLst>
          </p:nvPr>
        </p:nvSpPr>
        <p:spPr>
          <a:xfrm>
            <a:off x="6506207" y="148166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7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00ms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81"/>
          <p:cNvSpPr txBox="1"/>
          <p:nvPr>
            <p:custDataLst>
              <p:tags r:id="rId31"/>
            </p:custDataLst>
          </p:nvPr>
        </p:nvSpPr>
        <p:spPr>
          <a:xfrm>
            <a:off x="6229850" y="2446951"/>
            <a:ext cx="590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150ms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114"/>
          <p:cNvSpPr txBox="1"/>
          <p:nvPr>
            <p:custDataLst>
              <p:tags r:id="rId32"/>
            </p:custDataLst>
          </p:nvPr>
        </p:nvSpPr>
        <p:spPr>
          <a:xfrm>
            <a:off x="2898200" y="372550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VHMa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115"/>
          <p:cNvSpPr txBox="1"/>
          <p:nvPr>
            <p:custDataLst>
              <p:tags r:id="rId33"/>
            </p:custDataLst>
          </p:nvPr>
        </p:nvSpPr>
        <p:spPr>
          <a:xfrm>
            <a:off x="10029388" y="3502224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VHM</a:t>
            </a:r>
            <a:r>
              <a:rPr lang="en-US" sz="1400" b="1" baseline="-25000" dirty="0" err="1">
                <a:latin typeface="Arial" pitchFamily="34" charset="0"/>
                <a:cs typeface="Arial" pitchFamily="34" charset="0"/>
              </a:rPr>
              <a:t>b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577302" y="1156363"/>
            <a:ext cx="2188141" cy="16287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Sensed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/>
          <p:nvPr>
            <p:custDataLst>
              <p:tags r:id="rId34"/>
            </p:custDataLst>
          </p:nvPr>
        </p:nvCxnSpPr>
        <p:spPr>
          <a:xfrm>
            <a:off x="6096000" y="3980029"/>
            <a:ext cx="23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任意多边形 55"/>
          <p:cNvSpPr/>
          <p:nvPr>
            <p:custDataLst>
              <p:tags r:id="rId35"/>
            </p:custDataLst>
          </p:nvPr>
        </p:nvSpPr>
        <p:spPr>
          <a:xfrm>
            <a:off x="6333525" y="3827629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直接连接符 56"/>
          <p:cNvCxnSpPr/>
          <p:nvPr>
            <p:custDataLst>
              <p:tags r:id="rId36"/>
            </p:custDataLst>
          </p:nvPr>
        </p:nvCxnSpPr>
        <p:spPr>
          <a:xfrm>
            <a:off x="6457700" y="3980029"/>
            <a:ext cx="199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任意多边形 57"/>
          <p:cNvSpPr/>
          <p:nvPr>
            <p:custDataLst>
              <p:tags r:id="rId37"/>
            </p:custDataLst>
          </p:nvPr>
        </p:nvSpPr>
        <p:spPr>
          <a:xfrm>
            <a:off x="6662526" y="3822468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直接连接符 58"/>
          <p:cNvCxnSpPr/>
          <p:nvPr>
            <p:custDataLst>
              <p:tags r:id="rId38"/>
            </p:custDataLst>
          </p:nvPr>
        </p:nvCxnSpPr>
        <p:spPr>
          <a:xfrm>
            <a:off x="6796870" y="3975695"/>
            <a:ext cx="545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>
            <p:custDataLst>
              <p:tags r:id="rId39"/>
            </p:custDataLst>
          </p:nvPr>
        </p:nvCxnSpPr>
        <p:spPr>
          <a:xfrm>
            <a:off x="6096000" y="4361029"/>
            <a:ext cx="467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任意多边形 60"/>
          <p:cNvSpPr/>
          <p:nvPr>
            <p:custDataLst>
              <p:tags r:id="rId40"/>
            </p:custDataLst>
          </p:nvPr>
        </p:nvSpPr>
        <p:spPr>
          <a:xfrm>
            <a:off x="6562125" y="4208629"/>
            <a:ext cx="134344" cy="181291"/>
          </a:xfrm>
          <a:custGeom>
            <a:avLst/>
            <a:gdLst>
              <a:gd name="connsiteX0" fmla="*/ 0 w 134344"/>
              <a:gd name="connsiteY0" fmla="*/ 161067 h 181291"/>
              <a:gd name="connsiteX1" fmla="*/ 47671 w 134344"/>
              <a:gd name="connsiteY1" fmla="*/ 722 h 181291"/>
              <a:gd name="connsiteX2" fmla="*/ 86673 w 134344"/>
              <a:gd name="connsiteY2" fmla="*/ 156734 h 181291"/>
              <a:gd name="connsiteX3" fmla="*/ 134344 w 134344"/>
              <a:gd name="connsiteY3" fmla="*/ 148066 h 18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44" h="181291">
                <a:moveTo>
                  <a:pt x="0" y="161067"/>
                </a:moveTo>
                <a:cubicBezTo>
                  <a:pt x="16613" y="81255"/>
                  <a:pt x="33226" y="1444"/>
                  <a:pt x="47671" y="722"/>
                </a:cubicBezTo>
                <a:cubicBezTo>
                  <a:pt x="62116" y="0"/>
                  <a:pt x="72228" y="132177"/>
                  <a:pt x="86673" y="156734"/>
                </a:cubicBezTo>
                <a:cubicBezTo>
                  <a:pt x="101119" y="181291"/>
                  <a:pt x="119176" y="152400"/>
                  <a:pt x="134344" y="1480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接连接符 61"/>
          <p:cNvCxnSpPr>
            <a:stCxn id="61" idx="3"/>
          </p:cNvCxnSpPr>
          <p:nvPr>
            <p:custDataLst>
              <p:tags r:id="rId41"/>
            </p:custDataLst>
          </p:nvPr>
        </p:nvCxnSpPr>
        <p:spPr>
          <a:xfrm>
            <a:off x="6696469" y="4356695"/>
            <a:ext cx="645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9"/>
          <p:cNvSpPr txBox="1"/>
          <p:nvPr>
            <p:custDataLst>
              <p:tags r:id="rId42"/>
            </p:custDataLst>
          </p:nvPr>
        </p:nvSpPr>
        <p:spPr>
          <a:xfrm>
            <a:off x="5527781" y="3856520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EGM 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直接连接符 63"/>
          <p:cNvCxnSpPr/>
          <p:nvPr>
            <p:custDataLst>
              <p:tags r:id="rId43"/>
            </p:custDataLst>
          </p:nvPr>
        </p:nvCxnSpPr>
        <p:spPr>
          <a:xfrm>
            <a:off x="6329923" y="3581583"/>
            <a:ext cx="0" cy="9777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>
            <p:custDataLst>
              <p:tags r:id="rId44"/>
            </p:custDataLst>
          </p:nvPr>
        </p:nvCxnSpPr>
        <p:spPr>
          <a:xfrm>
            <a:off x="6612416" y="4085120"/>
            <a:ext cx="0" cy="4669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>
            <p:custDataLst>
              <p:tags r:id="rId45"/>
            </p:custDataLst>
          </p:nvPr>
        </p:nvCxnSpPr>
        <p:spPr>
          <a:xfrm>
            <a:off x="6661685" y="3581583"/>
            <a:ext cx="0" cy="99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>
            <p:custDataLst>
              <p:tags r:id="rId46"/>
            </p:custDataLst>
          </p:nvPr>
        </p:nvCxnSpPr>
        <p:spPr>
          <a:xfrm flipV="1">
            <a:off x="6317568" y="3611271"/>
            <a:ext cx="339577" cy="11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>
            <p:custDataLst>
              <p:tags r:id="rId47"/>
            </p:custDataLst>
          </p:nvPr>
        </p:nvCxnSpPr>
        <p:spPr>
          <a:xfrm flipV="1">
            <a:off x="6372093" y="4454397"/>
            <a:ext cx="242277" cy="195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79"/>
          <p:cNvSpPr txBox="1"/>
          <p:nvPr>
            <p:custDataLst>
              <p:tags r:id="rId48"/>
            </p:custDataLst>
          </p:nvPr>
        </p:nvSpPr>
        <p:spPr>
          <a:xfrm>
            <a:off x="5527781" y="4237520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EGM V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80"/>
          <p:cNvSpPr txBox="1"/>
          <p:nvPr>
            <p:custDataLst>
              <p:tags r:id="rId49"/>
            </p:custDataLst>
          </p:nvPr>
        </p:nvSpPr>
        <p:spPr>
          <a:xfrm>
            <a:off x="6234945" y="338666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250ms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5561758" y="3076026"/>
            <a:ext cx="2203685" cy="17129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Paced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81"/>
          <p:cNvSpPr txBox="1"/>
          <p:nvPr>
            <p:custDataLst>
              <p:tags r:id="rId50"/>
            </p:custDataLst>
          </p:nvPr>
        </p:nvSpPr>
        <p:spPr>
          <a:xfrm>
            <a:off x="6215607" y="4535061"/>
            <a:ext cx="590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150ms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直接连接符 72"/>
          <p:cNvCxnSpPr/>
          <p:nvPr>
            <p:custDataLst>
              <p:tags r:id="rId51"/>
            </p:custDataLst>
          </p:nvPr>
        </p:nvCxnSpPr>
        <p:spPr>
          <a:xfrm>
            <a:off x="6969183" y="4085120"/>
            <a:ext cx="0" cy="4669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336232" y="3646126"/>
            <a:ext cx="718" cy="32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661685" y="3646115"/>
            <a:ext cx="718" cy="32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6982846" y="4166288"/>
            <a:ext cx="187569" cy="148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8794317" y="1295401"/>
            <a:ext cx="2845477" cy="2509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椭圆 77"/>
          <p:cNvSpPr/>
          <p:nvPr>
            <p:custDataLst>
              <p:tags r:id="rId52"/>
            </p:custDataLst>
          </p:nvPr>
        </p:nvSpPr>
        <p:spPr>
          <a:xfrm>
            <a:off x="9275959" y="159273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椭圆 78"/>
          <p:cNvSpPr/>
          <p:nvPr>
            <p:custDataLst>
              <p:tags r:id="rId53"/>
            </p:custDataLst>
          </p:nvPr>
        </p:nvSpPr>
        <p:spPr>
          <a:xfrm>
            <a:off x="9504559" y="223122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椭圆 79"/>
          <p:cNvSpPr/>
          <p:nvPr>
            <p:custDataLst>
              <p:tags r:id="rId54"/>
            </p:custDataLst>
          </p:nvPr>
        </p:nvSpPr>
        <p:spPr>
          <a:xfrm>
            <a:off x="10045262" y="306942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直接连接符 80"/>
          <p:cNvCxnSpPr>
            <a:stCxn id="78" idx="4"/>
            <a:endCxn id="79" idx="1"/>
          </p:cNvCxnSpPr>
          <p:nvPr>
            <p:custDataLst>
              <p:tags r:id="rId55"/>
            </p:custDataLst>
          </p:nvPr>
        </p:nvCxnSpPr>
        <p:spPr>
          <a:xfrm>
            <a:off x="9352159" y="1745137"/>
            <a:ext cx="174718" cy="5084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79" idx="5"/>
            <a:endCxn id="80" idx="1"/>
          </p:cNvCxnSpPr>
          <p:nvPr>
            <p:custDataLst>
              <p:tags r:id="rId56"/>
            </p:custDataLst>
          </p:nvPr>
        </p:nvCxnSpPr>
        <p:spPr>
          <a:xfrm>
            <a:off x="9634641" y="2361310"/>
            <a:ext cx="432939" cy="730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八角星 82"/>
          <p:cNvSpPr/>
          <p:nvPr>
            <p:custDataLst>
              <p:tags r:id="rId57"/>
            </p:custDataLst>
          </p:nvPr>
        </p:nvSpPr>
        <p:spPr>
          <a:xfrm>
            <a:off x="9199759" y="1774028"/>
            <a:ext cx="152400" cy="152400"/>
          </a:xfrm>
          <a:prstGeom prst="star8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八角星 83"/>
          <p:cNvSpPr/>
          <p:nvPr>
            <p:custDataLst>
              <p:tags r:id="rId58"/>
            </p:custDataLst>
          </p:nvPr>
        </p:nvSpPr>
        <p:spPr>
          <a:xfrm>
            <a:off x="9816662" y="3069428"/>
            <a:ext cx="152400" cy="152400"/>
          </a:xfrm>
          <a:prstGeom prst="star8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51"/>
          <p:cNvSpPr txBox="1"/>
          <p:nvPr>
            <p:custDataLst>
              <p:tags r:id="rId59"/>
            </p:custDataLst>
          </p:nvPr>
        </p:nvSpPr>
        <p:spPr>
          <a:xfrm>
            <a:off x="8818759" y="1393028"/>
            <a:ext cx="2069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SA node (ERP1=[?,?],Rest=[?,?])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52"/>
          <p:cNvSpPr txBox="1"/>
          <p:nvPr>
            <p:custDataLst>
              <p:tags r:id="rId60"/>
            </p:custDataLst>
          </p:nvPr>
        </p:nvSpPr>
        <p:spPr>
          <a:xfrm>
            <a:off x="9617481" y="2168184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AV node (ERP2=[?,?])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53"/>
          <p:cNvSpPr txBox="1"/>
          <p:nvPr>
            <p:custDataLst>
              <p:tags r:id="rId61"/>
            </p:custDataLst>
          </p:nvPr>
        </p:nvSpPr>
        <p:spPr>
          <a:xfrm>
            <a:off x="9617481" y="3221828"/>
            <a:ext cx="1457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RV node (ERP3=[?,?])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Box 54"/>
          <p:cNvSpPr txBox="1"/>
          <p:nvPr>
            <p:custDataLst>
              <p:tags r:id="rId62"/>
            </p:custDataLst>
          </p:nvPr>
        </p:nvSpPr>
        <p:spPr>
          <a:xfrm>
            <a:off x="9428359" y="1850228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SA_AV path (Td1 =[?,?])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55"/>
          <p:cNvSpPr txBox="1"/>
          <p:nvPr>
            <p:custDataLst>
              <p:tags r:id="rId63"/>
            </p:custDataLst>
          </p:nvPr>
        </p:nvSpPr>
        <p:spPr>
          <a:xfrm>
            <a:off x="9773578" y="2476706"/>
            <a:ext cx="1584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AV_RV path (Td2 =[?,?])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右箭头 90"/>
          <p:cNvSpPr/>
          <p:nvPr/>
        </p:nvSpPr>
        <p:spPr>
          <a:xfrm>
            <a:off x="7924800" y="2590800"/>
            <a:ext cx="797382" cy="241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文本框 35"/>
          <p:cNvSpPr txBox="1"/>
          <p:nvPr/>
        </p:nvSpPr>
        <p:spPr>
          <a:xfrm>
            <a:off x="7957543" y="2297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93" name="文本框 216"/>
          <p:cNvSpPr txBox="1"/>
          <p:nvPr/>
        </p:nvSpPr>
        <p:spPr>
          <a:xfrm>
            <a:off x="1371600" y="2373868"/>
            <a:ext cx="62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Pace</a:t>
            </a:r>
            <a:endParaRPr lang="en-US" dirty="0"/>
          </a:p>
        </p:txBody>
      </p:sp>
      <p:sp>
        <p:nvSpPr>
          <p:cNvPr id="95" name="右箭头 94"/>
          <p:cNvSpPr/>
          <p:nvPr/>
        </p:nvSpPr>
        <p:spPr>
          <a:xfrm>
            <a:off x="4724400" y="2743200"/>
            <a:ext cx="697987" cy="227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圆角矩形 95"/>
          <p:cNvSpPr/>
          <p:nvPr/>
        </p:nvSpPr>
        <p:spPr>
          <a:xfrm>
            <a:off x="228600" y="2286000"/>
            <a:ext cx="1195006" cy="895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Physician</a:t>
            </a:r>
            <a:endParaRPr lang="en-US" dirty="0"/>
          </a:p>
        </p:txBody>
      </p:sp>
      <p:sp>
        <p:nvSpPr>
          <p:cNvPr id="97" name="右箭头 96"/>
          <p:cNvSpPr/>
          <p:nvPr/>
        </p:nvSpPr>
        <p:spPr>
          <a:xfrm>
            <a:off x="1447800" y="2667000"/>
            <a:ext cx="545587" cy="227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LQ5vTJWQtGRyXFeyOdi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sa3ZZF4NdPO2j5yBoe0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Z5tKId0cVowfytO0KZl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WbqZkwBtRvImx55HkrlK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VNdFggkJ5M42U2LoHoJ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S0nIjqx0LXNwuc6Qlcx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2N4jDJIz2yGr1ttkm2bI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pL2SbzPStsD6BGN7q5P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ZWXGELtsGZeojgLy8J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ZA8ePkey45eRNvv2pWzd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gPRU7Z2z8EaTnHlCQcr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7jdAo57VMzN7kimUdfw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9MlSsqRKWRsuDhmGWRx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HU8OGM6nLFyOIyHwBWsd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A5fm2fVZceOuxCisApkOp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ywAOdGDz2JI6OSrDxbny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jaWo31x7osMYHPsrIizF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OvtA8LND1fHNdpSODC2U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kQaCb6s5ZLZylqUsSLk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7jdAo57VMzN7kimUdfwu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xR34XLYTHTUCJEULYMAb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JGJmAmO2AMDrh79Ilosd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Y4PTFDHR8Fug7nlBaB4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fo6pjWPW3hmUu0hE7cEWs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8YimNCfqbIM8aIEwHHbkI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X0ZMmKdQ8tfP5wwS1rr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8XFH4sUTkAu0lmNQSGXS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USyZbPaThH1fS27FGLWf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fAqQx03erm6vLw84Fdl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YQV5zfIlzKtzbXWGWu3H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cO4NlmplTyPHgKvKXKlS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WAyboIIimEVE61MTmWe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uHcbcxilZbzb8dNb0Cbf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k5ba5ayLY43s2M84h4J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zOsgeIh96zVUoes9t2NS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Z5tKId0cVowfytO0KZl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WbqZkwBtRvImx55HkrlK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VNdFggkJ5M42U2LoHoJ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S0nIjqx0LXNwuc6Qlcx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2N4jDJIz2yGr1ttkm2bI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pL2SbzPStsD6BGN7q5P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ZWXGELtsGZeojgLy8J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ZA8ePkey45eRNvv2pWzd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gPRU7Z2z8EaTnHlCQcr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7jdAo57VMzN7kimUdfw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A9h51OET5AlqwARFAeM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HU8OGM6nLFyOIyHwBWsd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A5fm2fVZceOuxCisApkOp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ywAOdGDz2JI6OSrDxbny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jaWo31x7osMYHPsrIizF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OvtA8LND1fHNdpSODC2U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kQaCb6s5ZLZylqUsSLk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7jdAo57VMzN7kimUdfwu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Z5tKId0cVowfytO0KZl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2N4jDJIz2yGr1ttkm2bI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ywAOdGDz2JI6OSrDxbn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z5SqF3aUE0mtdjZ8Gsud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kQaCb6s5ZLZylqUsSLk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xR34XLYTHTUCJEULYMAb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JGJmAmO2AMDrh79Ilosd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Y4PTFDHR8Fug7nlBaB4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8YimNCfqbIM8aIEwHHbkI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X0ZMmKdQ8tfP5wwS1rr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8XFH4sUTkAu0lmNQSGXS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USyZbPaThH1fS27FGLW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k5ba5ayLY43s2M84h4J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Z5tKId0cVowfytO0KZl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kzXHRiOrz6sRfAbdB9AIb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WbqZkwBtRvImx55HkrlK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VNdFggkJ5M42U2LoHoJ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S0nIjqx0LXNwuc6QlcxM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fAqQx03erm6vLw84Fdl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YQV5zfIlzKtzbXWGWu3HS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cO4NlmplTyPHgKvKXKlS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WAyboIIimEVE61MTmWe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uHcbcxilZbzb8dNb0Cbf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2N4jDJIz2yGr1ttkm2bI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pL2SbzPStsD6BGN7q5P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43myFrykC1QewUINLls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ZWXGELtsGZeojgLy8J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OURNwfC6TLfNb2VdTa6Z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W7miuQFxGknxlb16T8wR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ZA8ePkey45eRNvv2pWzd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gPRU7Z2z8EaTnHlCQcr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7jdAo57VMzN7kimUdfwu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HU8OGM6nLFyOIyHwBWsd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A5fm2fVZceOuxCisApkOp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ywAOdGDz2JI6OSrDxbny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jaWo31x7osMYHPsrIiz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TBXINV4iUvjpeTDuJ8Z1M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OvtA8LND1fHNdpSODC2U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kQaCb6s5ZLZylqUsSLk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3rbtBnociU9zDXB24FiTc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SdNnPzZZxN55WXdbsBhYb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k5ba5ayLY43s2M84h4J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Z5tKId0cVowfytO0KZl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WbqZkwBtRvImx55HkrlK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VNdFggkJ5M42U2LoHoJ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S0nIjqx0LXNwuc6QlcxM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2N4jDJIz2yGr1ttkm2bI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plFiSmPmIQqasoPSwt1I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pL2SbzPStsD6BGN7q5P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ZWXGELtsGZeojgLy8Ja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ZA8ePkey45eRNvv2pWzd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gPRU7Z2z8EaTnHlCQcr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7jdAo57VMzN7kimUdfwu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HU8OGM6nLFyOIyHwBWsd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A5fm2fVZceOuxCisApkOp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ywAOdGDz2JI6OSrDxbny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jaWo31x7osMYHPsrIizF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OvtA8LND1fHNdpSODC2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x0DPTcHCd0nG2wJ46gA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Pi05i1dt483Lyn8CcV48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kQaCb6s5ZLZylqUsSLk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7jdAo57VMzN7kimUdfwu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xR34XLYTHTUCJEULYMAb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JGJmAmO2AMDrh79Ilosd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Y4PTFDHR8Fug7nlBaB4F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8YimNCfqbIM8aIEwHHbkI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X0ZMmKdQ8tfP5wwS1rr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8XFH4sUTkAu0lmNQSGXS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USyZbPaThH1fS27FGLWf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fAqQx03erm6vLw84Fdl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NJb5UgtxK7kRvnhN4N9f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YQV5zfIlzKtzbXWGWu3HS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cO4NlmplTyPHgKvKXKlS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WAyboIIimEVE61MTmWeQ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uHcbcxilZbzb8dNb0Cb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6GQrKTg5DnWguhTc7X0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rGRKkpRhYlMvCufswzh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VfS0TSGcefUaf9AZyR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tYEoWEqqfIsvLCSkwYB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xBsf5Rw0pp7wkLUluV1L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HKoY7dkgLDuWnc9RNUpP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YrQXZ13z0ixqLvGTpN5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PPx9k4eRoaSlLX79eic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p5ofve3sKT7bgi5R3PJ9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oXrEaTuCK9Z4B1qPHYl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xpJJLgyMWagDqzIGUkn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lHl6IoBdPuh0p1Uq8e4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OXAQ7041L8XP32oFx9aJ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mqaGMtc8HrwwSnvShB8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92AYS2tHVNtu2BaGrdBP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wix909FSyAw3dnAHUrIr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21QLlcPoxY6HwhrI1j13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YoN5Jja6aFSfwieOt2a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vQigbpppJo93Rnx654n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QahDHOK72MnT8UfzoYDa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2E1UpNvy04Qp2TWMt7LH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t6trRgmW5FG0schlMBURI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DPuAjCXCaa6aVrYWec3Z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1qKv7l9NTd9NPBmG2k8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Ql1lUNFFEEl6UN4POvCt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17Bmzy9JQ9cb4J9dxt7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GVNiQePwz9ysZdiq67vV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XICZ6Fh4Zf2kdrGzgIVUk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2CBJVV7mZJDkIcbjJzxrz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8MMBRQpA09oFZonJmXD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guMdEd2qQOKXfdYSweHD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SItoWYlnS086tW8kfvz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kxbVmPbuWEdrU37tTre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xTUqA2H7Ga3IoWd1Cwbo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uT225cMC8U0TWZh0Vf9NO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2nbFagRPIrSk20RovPUvx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3OrWV0Gh2AfwQFQp1wKjb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1CXg9xJjTjqMjneekQ8ro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5wacx6NnKd4uMPZER8xJ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54ltaNcTbKaJxq6W0Dvv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HPApeFZZTFB9q5R4V0bR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naaCtrKvGZJUMRuax5BV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3iyyV8UdbnSnwSLzxUb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7nZ04VHvkGbmuw7F73RZs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yIlb9rEXRuQVUyxQccH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01lETpQjQ1HBriJJx4GJ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uUOYdNj9r6PsTGyxzoFEI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k5ba5ayLY43s2M84h4J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Z5tKId0cVowfytO0KZl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WbqZkwBtRvImx55HkrlK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VNdFggkJ5M42U2LoHoJ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S0nIjqx0LXNwuc6Qlcx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8aF1BwspsPgVGo3uAyZ5j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t2bEy3Dm25M7UdhxXUc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6fnyyhQ3xw6chwkwFRtmp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HKmhTyNeDzxAmNO50MNju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VCGX1h2JJBbxCbgnhfi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HaxIzRGy5p85rFcBMWA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afcTJov3cF8gVwpjIb2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MowKBbGtliGRIZivG7h3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XaJFcsepODtoRF97dPA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pdx7N13K6uyVzzSvt06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k6oJbQYWCLHc5QYdwaZ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Yvib024axfqeeZuASVi5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4UTy6aVCEFhrn6Msmsn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tW7WcN50gsoA1tPCJN0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2UEtSq3OxDAbgrXr9Y8w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2N4jDJIz2yGr1ttkm2bI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pL2SbzPStsD6BGN7q5P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ZWXGELtsGZeojgLy8J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OURNwfC6TLfNb2VdTa6Z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W7miuQFxGknxlb16T8wR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ZA8ePkey45eRNvv2pWzd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gPRU7Z2z8EaTnHlCQcr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Z5sqFWxBPg4c9Ipvqlhh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7jdAo57VMzN7kimUdfwu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HU8OGM6nLFyOIyHwBWsd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A5fm2fVZceOuxCisApkOp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ywAOdGDz2JI6OSrDxbny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jaWo31x7osMYHPsrIizF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OvtA8LND1fHNdpSODC2U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kQaCb6s5ZLZylqUsSLk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0opE3YFbupGku36WNC8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SdNnPzZZxN55WXdbsBhYb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k5ba5ayLY43s2M84h4Jq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253</Words>
  <Application>Microsoft Macintosh PowerPoint</Application>
  <PresentationFormat>自定义</PresentationFormat>
  <Paragraphs>113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mlab</dc:creator>
  <cp:lastModifiedBy>Zhihao Jiang</cp:lastModifiedBy>
  <cp:revision>33</cp:revision>
  <dcterms:created xsi:type="dcterms:W3CDTF">2012-08-13T16:49:50Z</dcterms:created>
  <dcterms:modified xsi:type="dcterms:W3CDTF">2015-04-01T15:17:55Z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1EZ6BTHW7BAs3imTbhMCpix518loOx37H79rpKsbXvi4</vt:lpwstr>
  </property>
  <property fmtid="{D5CDD505-2E9C-101B-9397-08002B2CF9AE}" pid="4" name="Google.Documents.RevisionId">
    <vt:lpwstr>12044707790020057439</vt:lpwstr>
  </property>
  <property fmtid="{D5CDD505-2E9C-101B-9397-08002B2CF9AE}" pid="5" name="Google.Documents.PreviousRevisionId">
    <vt:lpwstr>18404668189497690975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