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90" d="100"/>
          <a:sy n="90" d="100"/>
        </p:scale>
        <p:origin x="-584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4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3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4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7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ABD-93B7-431E-AFF4-DDF23AA121C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6ABD-93B7-431E-AFF4-DDF23AA121C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7FFEB-7F60-44D7-BD42-E2DF813C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1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65335" y="1091682"/>
            <a:ext cx="1073020" cy="625151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hit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2325" y="2207633"/>
            <a:ext cx="1498571" cy="625151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Driver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fail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to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see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2820" y="2193033"/>
            <a:ext cx="1073020" cy="625151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fail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to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菱形 1"/>
          <p:cNvSpPr/>
          <p:nvPr/>
        </p:nvSpPr>
        <p:spPr>
          <a:xfrm>
            <a:off x="3342675" y="3430826"/>
            <a:ext cx="1430488" cy="966046"/>
          </a:xfrm>
          <a:prstGeom prst="diamond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Brake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fail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846148" y="3299432"/>
            <a:ext cx="1167941" cy="1167941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Car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going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too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fast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89570" y="3372427"/>
            <a:ext cx="1101353" cy="1101353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Driver</a:t>
            </a:r>
          </a:p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asleep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0" y="3451832"/>
            <a:ext cx="2145732" cy="966046"/>
          </a:xfrm>
          <a:prstGeom prst="diamond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6529" y="3620614"/>
            <a:ext cx="1501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around</a:t>
            </a:r>
          </a:p>
          <a:p>
            <a:pPr algn="ctr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corner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3" idx="0"/>
            <a:endCxn id="4" idx="2"/>
          </p:cNvCxnSpPr>
          <p:nvPr/>
        </p:nvCxnSpPr>
        <p:spPr>
          <a:xfrm rot="5400000" flipH="1" flipV="1">
            <a:off x="2041328" y="1247116"/>
            <a:ext cx="490800" cy="1430234"/>
          </a:xfrm>
          <a:prstGeom prst="bentConnector3">
            <a:avLst>
              <a:gd name="adj1" fmla="val 51664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0"/>
            <a:endCxn id="4" idx="2"/>
          </p:cNvCxnSpPr>
          <p:nvPr/>
        </p:nvCxnSpPr>
        <p:spPr>
          <a:xfrm rot="16200000" flipV="1">
            <a:off x="3562488" y="1156190"/>
            <a:ext cx="476200" cy="1597485"/>
          </a:xfrm>
          <a:prstGeom prst="bentConnector3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3" idx="2"/>
          </p:cNvCxnSpPr>
          <p:nvPr/>
        </p:nvCxnSpPr>
        <p:spPr>
          <a:xfrm rot="5400000" flipH="1" flipV="1">
            <a:off x="1034159" y="2980968"/>
            <a:ext cx="685636" cy="389268"/>
          </a:xfrm>
          <a:prstGeom prst="bentConnector3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9" idx="0"/>
            <a:endCxn id="3" idx="2"/>
          </p:cNvCxnSpPr>
          <p:nvPr/>
        </p:nvCxnSpPr>
        <p:spPr>
          <a:xfrm rot="16200000" flipV="1">
            <a:off x="1886108" y="2518288"/>
            <a:ext cx="539643" cy="1168636"/>
          </a:xfrm>
          <a:prstGeom prst="bentConnector3">
            <a:avLst>
              <a:gd name="adj1" fmla="val 36473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" idx="0"/>
            <a:endCxn id="5" idx="2"/>
          </p:cNvCxnSpPr>
          <p:nvPr/>
        </p:nvCxnSpPr>
        <p:spPr>
          <a:xfrm rot="5400000" flipH="1" flipV="1">
            <a:off x="4022303" y="2853800"/>
            <a:ext cx="612642" cy="541411"/>
          </a:xfrm>
          <a:prstGeom prst="bentConnector3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8" idx="0"/>
            <a:endCxn id="5" idx="2"/>
          </p:cNvCxnSpPr>
          <p:nvPr/>
        </p:nvCxnSpPr>
        <p:spPr>
          <a:xfrm rot="16200000" flipV="1">
            <a:off x="4774101" y="2643413"/>
            <a:ext cx="481248" cy="830789"/>
          </a:xfrm>
          <a:prstGeom prst="bentConnector3">
            <a:avLst>
              <a:gd name="adj1" fmla="val 36350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2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24</Words>
  <Application>Microsoft Macintosh PowerPoint</Application>
  <PresentationFormat>自定义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 Jiang</cp:lastModifiedBy>
  <cp:revision>5</cp:revision>
  <dcterms:created xsi:type="dcterms:W3CDTF">2015-07-29T00:32:58Z</dcterms:created>
  <dcterms:modified xsi:type="dcterms:W3CDTF">2015-07-29T03:32:05Z</dcterms:modified>
</cp:coreProperties>
</file>