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AFAB-9B03-4AE3-98E8-E3FE8F90ED9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"/>
          <a:stretch/>
        </p:blipFill>
        <p:spPr>
          <a:xfrm>
            <a:off x="3581674" y="494749"/>
            <a:ext cx="4366638" cy="5906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07" y="3588785"/>
            <a:ext cx="1828800" cy="2171700"/>
          </a:xfrm>
          <a:prstGeom prst="rect">
            <a:avLst/>
          </a:prstGeom>
        </p:spPr>
      </p:pic>
      <p:pic>
        <p:nvPicPr>
          <p:cNvPr id="1029" name="Picture 5" descr="http://www.math.nyu.edu/~mcqueen/Public/second_order/Figure2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4600" r="15891" b="8185"/>
          <a:stretch/>
        </p:blipFill>
        <p:spPr bwMode="auto">
          <a:xfrm>
            <a:off x="1801634" y="3293708"/>
            <a:ext cx="1698172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hhmi.org/sites/default/files/Biointeractive/IOTW/iow-heartbeat-onp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32347"/>
          <a:stretch/>
        </p:blipFill>
        <p:spPr bwMode="auto">
          <a:xfrm>
            <a:off x="1887081" y="592747"/>
            <a:ext cx="1469400" cy="22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9" y="592747"/>
            <a:ext cx="3582732" cy="22165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54657" y="2862138"/>
            <a:ext cx="176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 Model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06839" y="5973954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 Flow Model</a:t>
            </a:r>
            <a:endParaRPr lang="en-US" dirty="0"/>
          </a:p>
        </p:txBody>
      </p:sp>
      <p:sp>
        <p:nvSpPr>
          <p:cNvPr id="12" name="右箭头 11"/>
          <p:cNvSpPr/>
          <p:nvPr/>
        </p:nvSpPr>
        <p:spPr>
          <a:xfrm rot="12820924">
            <a:off x="3497390" y="2457173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 rot="8296692">
            <a:off x="3551189" y="3915358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19749580">
            <a:off x="6620512" y="2478708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865930">
            <a:off x="6883125" y="4163173"/>
            <a:ext cx="681134" cy="16795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8553" y="272532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Cellular Model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240717" y="595293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2015-07-31T18:29:51Z</dcterms:created>
  <dcterms:modified xsi:type="dcterms:W3CDTF">2015-07-31T23:18:58Z</dcterms:modified>
</cp:coreProperties>
</file>