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7/25/15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14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7/25/15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42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7/25/15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90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7/25/15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5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7/25/15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7/25/15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06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7/25/15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69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7/25/15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67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7/25/15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76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7/25/15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39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E5B-3A48-BE41-BA18-533F6FCB141B}" type="datetimeFigureOut">
              <a:rPr kumimoji="1" lang="zh-CN" altLang="en-US" smtClean="0"/>
              <a:t>7/25/15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46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B3E5B-3A48-BE41-BA18-533F6FCB141B}" type="datetimeFigureOut">
              <a:rPr kumimoji="1" lang="zh-CN" altLang="en-US" smtClean="0"/>
              <a:t>7/25/15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1A7F-1C71-7544-A098-DB6E9CD66D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5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4851987" y="2566220"/>
            <a:ext cx="3609144" cy="1986678"/>
            <a:chOff x="1420265" y="1572881"/>
            <a:chExt cx="5382317" cy="2889101"/>
          </a:xfrm>
        </p:grpSpPr>
        <p:sp>
          <p:nvSpPr>
            <p:cNvPr id="4" name="圆角矩形 3"/>
            <p:cNvSpPr/>
            <p:nvPr/>
          </p:nvSpPr>
          <p:spPr>
            <a:xfrm>
              <a:off x="1420265" y="3526136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Medical</a:t>
              </a:r>
            </a:p>
            <a:p>
              <a:pPr algn="ctr"/>
              <a:r>
                <a:rPr kumimoji="1" lang="en-US" altLang="zh-CN" dirty="0" smtClean="0"/>
                <a:t>Device</a:t>
              </a:r>
              <a:endParaRPr kumimoji="1"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031428" y="3526136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Patient</a:t>
              </a:r>
              <a:endParaRPr kumimoji="1"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191419" y="1572881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Physician</a:t>
              </a:r>
              <a:endParaRPr kumimoji="1" lang="zh-CN" altLang="en-US" dirty="0"/>
            </a:p>
          </p:txBody>
        </p:sp>
        <p:cxnSp>
          <p:nvCxnSpPr>
            <p:cNvPr id="8" name="直线箭头连接符 7"/>
            <p:cNvCxnSpPr>
              <a:stCxn id="6" idx="2"/>
              <a:endCxn id="4" idx="0"/>
            </p:cNvCxnSpPr>
            <p:nvPr/>
          </p:nvCxnSpPr>
          <p:spPr>
            <a:xfrm flipH="1">
              <a:off x="2305842" y="2508727"/>
              <a:ext cx="1771154" cy="101740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/>
            <p:cNvCxnSpPr>
              <a:stCxn id="4" idx="3"/>
              <a:endCxn id="5" idx="1"/>
            </p:cNvCxnSpPr>
            <p:nvPr/>
          </p:nvCxnSpPr>
          <p:spPr>
            <a:xfrm>
              <a:off x="3191419" y="3994059"/>
              <a:ext cx="1840009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stCxn id="5" idx="0"/>
            </p:cNvCxnSpPr>
            <p:nvPr/>
          </p:nvCxnSpPr>
          <p:spPr>
            <a:xfrm flipH="1" flipV="1">
              <a:off x="4076996" y="2508727"/>
              <a:ext cx="1840009" cy="10174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392703" y="2566220"/>
            <a:ext cx="3609144" cy="1986678"/>
            <a:chOff x="1420265" y="1572881"/>
            <a:chExt cx="5382317" cy="2889101"/>
          </a:xfrm>
        </p:grpSpPr>
        <p:sp>
          <p:nvSpPr>
            <p:cNvPr id="15" name="圆角矩形 14"/>
            <p:cNvSpPr/>
            <p:nvPr/>
          </p:nvSpPr>
          <p:spPr>
            <a:xfrm>
              <a:off x="1420265" y="3526136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Medical</a:t>
              </a:r>
            </a:p>
            <a:p>
              <a:pPr algn="ctr"/>
              <a:r>
                <a:rPr kumimoji="1" lang="en-US" altLang="zh-CN" dirty="0" smtClean="0"/>
                <a:t>Device</a:t>
              </a:r>
              <a:endParaRPr kumimoji="1"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031428" y="3526136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Patient</a:t>
              </a:r>
              <a:endParaRPr kumimoji="1"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191419" y="1572881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Physician</a:t>
              </a:r>
              <a:endParaRPr kumimoji="1" lang="zh-CN" altLang="en-US" dirty="0"/>
            </a:p>
          </p:txBody>
        </p:sp>
        <p:cxnSp>
          <p:nvCxnSpPr>
            <p:cNvPr id="18" name="直线箭头连接符 17"/>
            <p:cNvCxnSpPr>
              <a:stCxn id="17" idx="2"/>
              <a:endCxn id="15" idx="0"/>
            </p:cNvCxnSpPr>
            <p:nvPr/>
          </p:nvCxnSpPr>
          <p:spPr>
            <a:xfrm flipH="1">
              <a:off x="2305842" y="2508727"/>
              <a:ext cx="1771154" cy="1017409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>
              <a:stCxn id="15" idx="3"/>
              <a:endCxn id="16" idx="1"/>
            </p:cNvCxnSpPr>
            <p:nvPr/>
          </p:nvCxnSpPr>
          <p:spPr>
            <a:xfrm>
              <a:off x="3191419" y="3994059"/>
              <a:ext cx="1840009" cy="0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834215" y="4705298"/>
            <a:ext cx="3609144" cy="1986678"/>
            <a:chOff x="1420265" y="1572881"/>
            <a:chExt cx="5382317" cy="2889101"/>
          </a:xfrm>
        </p:grpSpPr>
        <p:sp>
          <p:nvSpPr>
            <p:cNvPr id="22" name="圆角矩形 21"/>
            <p:cNvSpPr/>
            <p:nvPr/>
          </p:nvSpPr>
          <p:spPr>
            <a:xfrm>
              <a:off x="1420265" y="3526136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Medical</a:t>
              </a:r>
            </a:p>
            <a:p>
              <a:pPr algn="ctr"/>
              <a:r>
                <a:rPr kumimoji="1" lang="en-US" altLang="zh-CN" dirty="0" smtClean="0"/>
                <a:t>Device</a:t>
              </a:r>
              <a:endParaRPr kumimoji="1"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031428" y="3526136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Patient</a:t>
              </a:r>
              <a:endParaRPr kumimoji="1"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191419" y="1572881"/>
              <a:ext cx="1771154" cy="935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Physician</a:t>
              </a:r>
              <a:endParaRPr kumimoji="1" lang="zh-CN" altLang="en-US" dirty="0"/>
            </a:p>
          </p:txBody>
        </p:sp>
        <p:cxnSp>
          <p:nvCxnSpPr>
            <p:cNvPr id="25" name="直线箭头连接符 24"/>
            <p:cNvCxnSpPr>
              <a:stCxn id="24" idx="2"/>
              <a:endCxn id="22" idx="0"/>
            </p:cNvCxnSpPr>
            <p:nvPr/>
          </p:nvCxnSpPr>
          <p:spPr>
            <a:xfrm flipH="1">
              <a:off x="2305842" y="2508727"/>
              <a:ext cx="1771154" cy="101740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/>
            <p:nvPr/>
          </p:nvCxnSpPr>
          <p:spPr>
            <a:xfrm>
              <a:off x="3191420" y="4188485"/>
              <a:ext cx="18400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>
              <a:stCxn id="23" idx="0"/>
            </p:cNvCxnSpPr>
            <p:nvPr/>
          </p:nvCxnSpPr>
          <p:spPr>
            <a:xfrm flipH="1" flipV="1">
              <a:off x="4076996" y="2508727"/>
              <a:ext cx="1840009" cy="101740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线箭头连接符 27"/>
          <p:cNvCxnSpPr/>
          <p:nvPr/>
        </p:nvCxnSpPr>
        <p:spPr>
          <a:xfrm>
            <a:off x="2023892" y="6238507"/>
            <a:ext cx="1233829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84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</Words>
  <Application>Microsoft Macintosh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Upenn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 Jiang</dc:creator>
  <cp:lastModifiedBy>Zhihao Jiang</cp:lastModifiedBy>
  <cp:revision>3</cp:revision>
  <dcterms:created xsi:type="dcterms:W3CDTF">2015-07-26T02:06:36Z</dcterms:created>
  <dcterms:modified xsi:type="dcterms:W3CDTF">2015-07-26T03:12:52Z</dcterms:modified>
</cp:coreProperties>
</file>