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4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3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4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4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7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B6ABD-93B7-431E-AFF4-DDF23AA121C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1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3288" y="1091682"/>
            <a:ext cx="1073020" cy="625151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hit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0278" y="2207633"/>
            <a:ext cx="1498571" cy="625151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Driver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fail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to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see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30773" y="2193033"/>
            <a:ext cx="1073020" cy="625151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fail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to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菱形 1"/>
          <p:cNvSpPr/>
          <p:nvPr/>
        </p:nvSpPr>
        <p:spPr>
          <a:xfrm>
            <a:off x="3510628" y="3430826"/>
            <a:ext cx="1430488" cy="966046"/>
          </a:xfrm>
          <a:prstGeom prst="diamond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Brake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fail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014101" y="3299432"/>
            <a:ext cx="1167941" cy="1167941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Car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going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too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fast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236224" y="3372428"/>
            <a:ext cx="1153105" cy="1094946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Driver</a:t>
            </a:r>
          </a:p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asleep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9329" y="3451832"/>
            <a:ext cx="2145732" cy="966046"/>
          </a:xfrm>
          <a:prstGeom prst="diamond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5858" y="3620614"/>
            <a:ext cx="1501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around</a:t>
            </a:r>
          </a:p>
          <a:p>
            <a:pPr algn="ctr"/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corner</a:t>
            </a:r>
            <a:endParaRPr kumimoji="1" lang="zh-CN" altLang="en-US" dirty="0"/>
          </a:p>
        </p:txBody>
      </p:sp>
      <p:cxnSp>
        <p:nvCxnSpPr>
          <p:cNvPr id="13" name="肘形连接符 12"/>
          <p:cNvCxnSpPr>
            <a:stCxn id="3" idx="0"/>
            <a:endCxn id="4" idx="2"/>
          </p:cNvCxnSpPr>
          <p:nvPr/>
        </p:nvCxnSpPr>
        <p:spPr>
          <a:xfrm rot="5400000" flipH="1" flipV="1">
            <a:off x="2209281" y="1247116"/>
            <a:ext cx="490800" cy="1430234"/>
          </a:xfrm>
          <a:prstGeom prst="bentConnector3">
            <a:avLst>
              <a:gd name="adj1" fmla="val 51664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0"/>
            <a:endCxn id="4" idx="2"/>
          </p:cNvCxnSpPr>
          <p:nvPr/>
        </p:nvCxnSpPr>
        <p:spPr>
          <a:xfrm rot="16200000" flipV="1">
            <a:off x="3730441" y="1156190"/>
            <a:ext cx="476200" cy="1597485"/>
          </a:xfrm>
          <a:prstGeom prst="bentConnector3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0" idx="0"/>
            <a:endCxn id="3" idx="2"/>
          </p:cNvCxnSpPr>
          <p:nvPr/>
        </p:nvCxnSpPr>
        <p:spPr>
          <a:xfrm rot="5400000" flipH="1" flipV="1">
            <a:off x="1101355" y="2813624"/>
            <a:ext cx="619048" cy="657369"/>
          </a:xfrm>
          <a:prstGeom prst="bentConnector3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9" idx="0"/>
            <a:endCxn id="3" idx="2"/>
          </p:cNvCxnSpPr>
          <p:nvPr/>
        </p:nvCxnSpPr>
        <p:spPr>
          <a:xfrm rot="16200000" flipV="1">
            <a:off x="2006349" y="2565999"/>
            <a:ext cx="539644" cy="1073213"/>
          </a:xfrm>
          <a:prstGeom prst="bentConnector3">
            <a:avLst>
              <a:gd name="adj1" fmla="val 43084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" idx="0"/>
            <a:endCxn id="5" idx="2"/>
          </p:cNvCxnSpPr>
          <p:nvPr/>
        </p:nvCxnSpPr>
        <p:spPr>
          <a:xfrm rot="5400000" flipH="1" flipV="1">
            <a:off x="4190256" y="2853800"/>
            <a:ext cx="612642" cy="541411"/>
          </a:xfrm>
          <a:prstGeom prst="bentConnector3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8" idx="0"/>
            <a:endCxn id="5" idx="2"/>
          </p:cNvCxnSpPr>
          <p:nvPr/>
        </p:nvCxnSpPr>
        <p:spPr>
          <a:xfrm rot="16200000" flipV="1">
            <a:off x="4942054" y="2643413"/>
            <a:ext cx="481248" cy="830789"/>
          </a:xfrm>
          <a:prstGeom prst="bentConnector3">
            <a:avLst>
              <a:gd name="adj1" fmla="val 36350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208279" y="1026366"/>
            <a:ext cx="1943877" cy="6904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dirty="0" smtClean="0">
                <a:solidFill>
                  <a:schemeClr val="tx1"/>
                </a:solidFill>
              </a:rPr>
              <a:t>Ventricular rate faster than physiological need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324924" y="2245984"/>
            <a:ext cx="1236034" cy="12360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endParaRPr 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308430" y="2491275"/>
            <a:ext cx="1254766" cy="752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dirty="0" smtClean="0"/>
              <a:t>Intrinsic </a:t>
            </a:r>
          </a:p>
          <a:p>
            <a:pPr algn="ctr">
              <a:lnSpc>
                <a:spcPts val="1700"/>
              </a:lnSpc>
            </a:pPr>
            <a:r>
              <a:rPr lang="en-US" dirty="0" smtClean="0"/>
              <a:t>Ventricular</a:t>
            </a:r>
          </a:p>
          <a:p>
            <a:pPr algn="ctr">
              <a:lnSpc>
                <a:spcPts val="1700"/>
              </a:lnSpc>
            </a:pPr>
            <a:r>
              <a:rPr lang="en-US" dirty="0" smtClean="0"/>
              <a:t>tachycardia</a:t>
            </a:r>
          </a:p>
        </p:txBody>
      </p:sp>
      <p:sp>
        <p:nvSpPr>
          <p:cNvPr id="53" name="矩形 52"/>
          <p:cNvSpPr/>
          <p:nvPr/>
        </p:nvSpPr>
        <p:spPr>
          <a:xfrm>
            <a:off x="8349724" y="2320230"/>
            <a:ext cx="2142930" cy="923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dirty="0" smtClean="0">
                <a:solidFill>
                  <a:schemeClr val="tx1"/>
                </a:solidFill>
              </a:rPr>
              <a:t>Pacemaker increases Ventricular rate faster than physiological need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肘形连接符 53"/>
          <p:cNvCxnSpPr>
            <a:stCxn id="51" idx="0"/>
            <a:endCxn id="50" idx="2"/>
          </p:cNvCxnSpPr>
          <p:nvPr/>
        </p:nvCxnSpPr>
        <p:spPr>
          <a:xfrm rot="5400000" flipH="1" flipV="1">
            <a:off x="7297003" y="1362770"/>
            <a:ext cx="529152" cy="1237277"/>
          </a:xfrm>
          <a:prstGeom prst="bentConnector3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53" idx="0"/>
            <a:endCxn id="50" idx="2"/>
          </p:cNvCxnSpPr>
          <p:nvPr/>
        </p:nvCxnSpPr>
        <p:spPr>
          <a:xfrm rot="16200000" flipV="1">
            <a:off x="8499005" y="1398045"/>
            <a:ext cx="603398" cy="1240971"/>
          </a:xfrm>
          <a:prstGeom prst="bentConnector3">
            <a:avLst>
              <a:gd name="adj1" fmla="val 56185"/>
            </a:avLst>
          </a:prstGeom>
          <a:ln w="28575" cmpd="sng">
            <a:solidFill>
              <a:srgbClr val="00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7214504" y="3634591"/>
            <a:ext cx="1506572" cy="150657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endParaRPr 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7204933" y="3989385"/>
            <a:ext cx="1576714" cy="964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dirty="0" smtClean="0"/>
              <a:t>A-V synchrony </a:t>
            </a:r>
          </a:p>
          <a:p>
            <a:pPr algn="ctr">
              <a:lnSpc>
                <a:spcPts val="1700"/>
              </a:lnSpc>
            </a:pPr>
            <a:r>
              <a:rPr lang="en-US" dirty="0" smtClean="0"/>
              <a:t>extends fast </a:t>
            </a:r>
          </a:p>
          <a:p>
            <a:pPr algn="ctr">
              <a:lnSpc>
                <a:spcPts val="1700"/>
              </a:lnSpc>
            </a:pPr>
            <a:r>
              <a:rPr lang="en-US" dirty="0" smtClean="0"/>
              <a:t>Atrial rate to </a:t>
            </a:r>
          </a:p>
          <a:p>
            <a:pPr algn="ctr">
              <a:lnSpc>
                <a:spcPts val="1700"/>
              </a:lnSpc>
            </a:pPr>
            <a:r>
              <a:rPr lang="en-US" dirty="0" smtClean="0"/>
              <a:t>the ventricle</a:t>
            </a:r>
          </a:p>
        </p:txBody>
      </p:sp>
      <p:sp>
        <p:nvSpPr>
          <p:cNvPr id="58" name="椭圆 57"/>
          <p:cNvSpPr/>
          <p:nvPr/>
        </p:nvSpPr>
        <p:spPr>
          <a:xfrm>
            <a:off x="9275756" y="4541978"/>
            <a:ext cx="1194917" cy="11949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endParaRPr 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239869" y="4778006"/>
            <a:ext cx="1266692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dirty="0" smtClean="0"/>
              <a:t>Retrograde</a:t>
            </a:r>
          </a:p>
          <a:p>
            <a:pPr algn="ctr">
              <a:lnSpc>
                <a:spcPts val="1700"/>
              </a:lnSpc>
            </a:pPr>
            <a:r>
              <a:rPr lang="en-US" dirty="0" smtClean="0"/>
              <a:t>V-A</a:t>
            </a:r>
          </a:p>
          <a:p>
            <a:pPr algn="ctr">
              <a:lnSpc>
                <a:spcPts val="1700"/>
              </a:lnSpc>
            </a:pPr>
            <a:r>
              <a:rPr lang="en-US" dirty="0" smtClean="0"/>
              <a:t>Conduction</a:t>
            </a:r>
          </a:p>
        </p:txBody>
      </p:sp>
      <p:sp>
        <p:nvSpPr>
          <p:cNvPr id="60" name="矩形 59"/>
          <p:cNvSpPr/>
          <p:nvPr/>
        </p:nvSpPr>
        <p:spPr>
          <a:xfrm>
            <a:off x="9199856" y="3738814"/>
            <a:ext cx="1346718" cy="5506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dirty="0" smtClean="0">
                <a:solidFill>
                  <a:schemeClr val="tx1"/>
                </a:solidFill>
              </a:rPr>
              <a:t>Endless loop</a:t>
            </a:r>
          </a:p>
          <a:p>
            <a:pPr algn="ctr">
              <a:lnSpc>
                <a:spcPts val="1700"/>
              </a:lnSpc>
            </a:pPr>
            <a:r>
              <a:rPr lang="en-US" dirty="0" smtClean="0">
                <a:solidFill>
                  <a:schemeClr val="tx1"/>
                </a:solidFill>
              </a:rPr>
              <a:t>Tachycardia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肘形连接符 60"/>
          <p:cNvCxnSpPr>
            <a:stCxn id="56" idx="0"/>
            <a:endCxn id="53" idx="2"/>
          </p:cNvCxnSpPr>
          <p:nvPr/>
        </p:nvCxnSpPr>
        <p:spPr>
          <a:xfrm rot="5400000" flipH="1" flipV="1">
            <a:off x="8499216" y="2712619"/>
            <a:ext cx="390546" cy="1453399"/>
          </a:xfrm>
          <a:prstGeom prst="bentConnector3">
            <a:avLst/>
          </a:prstGeom>
          <a:ln w="28575" cmpd="sng">
            <a:solidFill>
              <a:srgbClr val="00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60" idx="0"/>
            <a:endCxn id="53" idx="2"/>
          </p:cNvCxnSpPr>
          <p:nvPr/>
        </p:nvCxnSpPr>
        <p:spPr>
          <a:xfrm rot="16200000" flipV="1">
            <a:off x="9399818" y="3265417"/>
            <a:ext cx="494769" cy="452026"/>
          </a:xfrm>
          <a:prstGeom prst="bentConnector3">
            <a:avLst>
              <a:gd name="adj1" fmla="val 61315"/>
            </a:avLst>
          </a:prstGeom>
          <a:ln w="28575" cmpd="sng">
            <a:solidFill>
              <a:srgbClr val="00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8" idx="0"/>
            <a:endCxn id="60" idx="2"/>
          </p:cNvCxnSpPr>
          <p:nvPr/>
        </p:nvCxnSpPr>
        <p:spPr>
          <a:xfrm flipV="1">
            <a:off x="9873215" y="4289435"/>
            <a:ext cx="0" cy="252543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75480" y="5736895"/>
            <a:ext cx="641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(a)</a:t>
            </a:r>
            <a:endParaRPr lang="en-US" b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8800704" y="5736895"/>
            <a:ext cx="641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(b)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172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62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9</cp:revision>
  <dcterms:created xsi:type="dcterms:W3CDTF">2015-07-29T00:32:58Z</dcterms:created>
  <dcterms:modified xsi:type="dcterms:W3CDTF">2015-08-05T01:24:36Z</dcterms:modified>
</cp:coreProperties>
</file>