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B2DF-61CC-46E0-8D42-965EDED62714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DE7B-499B-4FDB-9525-338A74A6B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79711" y="1516225"/>
            <a:ext cx="1371600" cy="737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Regulator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84376" y="2858277"/>
            <a:ext cx="1371600" cy="737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</a:t>
            </a:r>
          </a:p>
          <a:p>
            <a:pPr algn="ctr"/>
            <a:r>
              <a:rPr lang="en-US" dirty="0" smtClean="0"/>
              <a:t>Assurance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84376" y="4200329"/>
            <a:ext cx="1371600" cy="737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</a:p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64294" y="2253344"/>
            <a:ext cx="0" cy="60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45429" y="2253344"/>
            <a:ext cx="0" cy="60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564294" y="3595396"/>
            <a:ext cx="0" cy="60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45429" y="3595396"/>
            <a:ext cx="0" cy="60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1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2015-08-11T01:49:58Z</dcterms:created>
  <dcterms:modified xsi:type="dcterms:W3CDTF">2015-08-11T01:50:10Z</dcterms:modified>
</cp:coreProperties>
</file>