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6ABD-93B7-431E-AFF4-DDF23AA121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3288" y="1091682"/>
            <a:ext cx="1073020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hit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0278" y="2207633"/>
            <a:ext cx="1498571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Driver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0773" y="2193033"/>
            <a:ext cx="1073020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菱形 1"/>
          <p:cNvSpPr/>
          <p:nvPr/>
        </p:nvSpPr>
        <p:spPr>
          <a:xfrm>
            <a:off x="3510628" y="3430826"/>
            <a:ext cx="1430488" cy="966046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Brake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fail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14101" y="3299432"/>
            <a:ext cx="1167941" cy="1167941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Car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going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too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fast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36224" y="3372428"/>
            <a:ext cx="1153105" cy="1094946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Driver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asleep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9329" y="3451832"/>
            <a:ext cx="2145732" cy="966046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5858" y="3620614"/>
            <a:ext cx="150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</a:p>
          <a:p>
            <a:pPr algn="ctr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3" idx="0"/>
            <a:endCxn id="4" idx="2"/>
          </p:cNvCxnSpPr>
          <p:nvPr/>
        </p:nvCxnSpPr>
        <p:spPr>
          <a:xfrm rot="5400000" flipH="1" flipV="1">
            <a:off x="2209281" y="1247116"/>
            <a:ext cx="490800" cy="1430234"/>
          </a:xfrm>
          <a:prstGeom prst="bentConnector3">
            <a:avLst>
              <a:gd name="adj1" fmla="val 51664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0"/>
            <a:endCxn id="4" idx="2"/>
          </p:cNvCxnSpPr>
          <p:nvPr/>
        </p:nvCxnSpPr>
        <p:spPr>
          <a:xfrm rot="16200000" flipV="1">
            <a:off x="3730441" y="1156190"/>
            <a:ext cx="476200" cy="1597485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0"/>
            <a:endCxn id="3" idx="2"/>
          </p:cNvCxnSpPr>
          <p:nvPr/>
        </p:nvCxnSpPr>
        <p:spPr>
          <a:xfrm rot="5400000" flipH="1" flipV="1">
            <a:off x="1101355" y="2813624"/>
            <a:ext cx="619048" cy="657369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0"/>
            <a:endCxn id="3" idx="2"/>
          </p:cNvCxnSpPr>
          <p:nvPr/>
        </p:nvCxnSpPr>
        <p:spPr>
          <a:xfrm rot="16200000" flipV="1">
            <a:off x="2006349" y="2565999"/>
            <a:ext cx="539644" cy="1073213"/>
          </a:xfrm>
          <a:prstGeom prst="bentConnector3">
            <a:avLst>
              <a:gd name="adj1" fmla="val 43084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0"/>
            <a:endCxn id="5" idx="2"/>
          </p:cNvCxnSpPr>
          <p:nvPr/>
        </p:nvCxnSpPr>
        <p:spPr>
          <a:xfrm rot="5400000" flipH="1" flipV="1">
            <a:off x="4190256" y="2853800"/>
            <a:ext cx="612642" cy="541411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0"/>
            <a:endCxn id="5" idx="2"/>
          </p:cNvCxnSpPr>
          <p:nvPr/>
        </p:nvCxnSpPr>
        <p:spPr>
          <a:xfrm rot="16200000" flipV="1">
            <a:off x="4942054" y="2643413"/>
            <a:ext cx="481248" cy="830789"/>
          </a:xfrm>
          <a:prstGeom prst="bentConnector3">
            <a:avLst>
              <a:gd name="adj1" fmla="val 36350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37400" y="1091682"/>
            <a:ext cx="1235805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Ventricular rate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29377" y="2558372"/>
            <a:ext cx="127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Ventricular</a:t>
            </a:r>
          </a:p>
          <a:p>
            <a:pPr algn="ctr"/>
            <a:r>
              <a:rPr kumimoji="1" lang="en-US" altLang="zh-CN" dirty="0" smtClean="0"/>
              <a:t>Tachycardia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4613" y="2311244"/>
            <a:ext cx="1365036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Tracking fast atrial 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296502" y="2311244"/>
            <a:ext cx="1140588" cy="114058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07136" y="2315546"/>
            <a:ext cx="1365036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Endless loop tachycardia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603819" y="3299432"/>
            <a:ext cx="1465483" cy="146548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63891" y="3274732"/>
            <a:ext cx="1426481" cy="147732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Pace</a:t>
            </a:r>
          </a:p>
          <a:p>
            <a:pPr algn="ctr"/>
            <a:r>
              <a:rPr kumimoji="1" lang="en-US" altLang="zh-CN" dirty="0" smtClean="0"/>
              <a:t>Ventricle</a:t>
            </a:r>
          </a:p>
          <a:p>
            <a:pPr algn="ctr"/>
            <a:r>
              <a:rPr kumimoji="1" lang="en-US" altLang="zh-CN" dirty="0" smtClean="0"/>
              <a:t>after each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sensed atrial </a:t>
            </a:r>
          </a:p>
          <a:p>
            <a:pPr algn="ctr"/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9380104" y="3353766"/>
            <a:ext cx="1228803" cy="122880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80104" y="3475886"/>
            <a:ext cx="1256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Premature</a:t>
            </a:r>
          </a:p>
          <a:p>
            <a:pPr algn="ctr"/>
            <a:r>
              <a:rPr kumimoji="1" lang="en-US" altLang="zh-CN" dirty="0" smtClean="0"/>
              <a:t>Ventricular</a:t>
            </a:r>
          </a:p>
          <a:p>
            <a:pPr algn="ctr"/>
            <a:r>
              <a:rPr kumimoji="1" lang="en-US" altLang="zh-CN" dirty="0" smtClean="0"/>
              <a:t>contraction</a:t>
            </a:r>
            <a:endParaRPr kumimoji="1" lang="zh-CN" altLang="en-US" dirty="0"/>
          </a:p>
        </p:txBody>
      </p:sp>
      <p:cxnSp>
        <p:nvCxnSpPr>
          <p:cNvPr id="18" name="肘形连接符 17"/>
          <p:cNvCxnSpPr>
            <a:stCxn id="14" idx="0"/>
            <a:endCxn id="20" idx="2"/>
          </p:cNvCxnSpPr>
          <p:nvPr/>
        </p:nvCxnSpPr>
        <p:spPr>
          <a:xfrm rot="5400000" flipH="1" flipV="1">
            <a:off x="7613844" y="969786"/>
            <a:ext cx="594411" cy="20885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5" idx="0"/>
            <a:endCxn id="20" idx="2"/>
          </p:cNvCxnSpPr>
          <p:nvPr/>
        </p:nvCxnSpPr>
        <p:spPr>
          <a:xfrm rot="5400000" flipH="1" flipV="1">
            <a:off x="8349012" y="1704953"/>
            <a:ext cx="594411" cy="618172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0"/>
            <a:endCxn id="20" idx="2"/>
          </p:cNvCxnSpPr>
          <p:nvPr/>
        </p:nvCxnSpPr>
        <p:spPr>
          <a:xfrm rot="16200000" flipV="1">
            <a:off x="9173123" y="1499014"/>
            <a:ext cx="598713" cy="1034351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0"/>
            <a:endCxn id="25" idx="2"/>
          </p:cNvCxnSpPr>
          <p:nvPr/>
        </p:nvCxnSpPr>
        <p:spPr>
          <a:xfrm flipV="1">
            <a:off x="8336561" y="2936395"/>
            <a:ext cx="570" cy="3630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0"/>
            <a:endCxn id="26" idx="2"/>
          </p:cNvCxnSpPr>
          <p:nvPr/>
        </p:nvCxnSpPr>
        <p:spPr>
          <a:xfrm flipH="1" flipV="1">
            <a:off x="9989654" y="2940697"/>
            <a:ext cx="4852" cy="41306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8</cp:revision>
  <dcterms:created xsi:type="dcterms:W3CDTF">2015-07-29T00:32:58Z</dcterms:created>
  <dcterms:modified xsi:type="dcterms:W3CDTF">2015-07-29T15:31:59Z</dcterms:modified>
</cp:coreProperties>
</file>