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711E-811B-44DE-BA60-C9915B9FDBB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EA83-7241-4601-AFAC-24B54536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711E-811B-44DE-BA60-C9915B9FDBB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EA83-7241-4601-AFAC-24B54536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711E-811B-44DE-BA60-C9915B9FDBB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EA83-7241-4601-AFAC-24B54536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711E-811B-44DE-BA60-C9915B9FDBB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EA83-7241-4601-AFAC-24B54536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711E-811B-44DE-BA60-C9915B9FDBB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EA83-7241-4601-AFAC-24B54536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711E-811B-44DE-BA60-C9915B9FDBB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EA83-7241-4601-AFAC-24B54536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711E-811B-44DE-BA60-C9915B9FDBB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EA83-7241-4601-AFAC-24B54536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4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711E-811B-44DE-BA60-C9915B9FDBB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EA83-7241-4601-AFAC-24B54536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711E-811B-44DE-BA60-C9915B9FDBB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EA83-7241-4601-AFAC-24B54536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711E-811B-44DE-BA60-C9915B9FDBB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EA83-7241-4601-AFAC-24B54536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9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711E-811B-44DE-BA60-C9915B9FDBB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EA83-7241-4601-AFAC-24B54536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711E-811B-44DE-BA60-C9915B9FDBBC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EA83-7241-4601-AFAC-24B54536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73098" y="1271922"/>
            <a:ext cx="2697458" cy="3547158"/>
            <a:chOff x="2108718" y="1082351"/>
            <a:chExt cx="1866123" cy="2453952"/>
          </a:xfrm>
        </p:grpSpPr>
        <p:sp>
          <p:nvSpPr>
            <p:cNvPr id="4" name="椭圆 3"/>
            <p:cNvSpPr/>
            <p:nvPr/>
          </p:nvSpPr>
          <p:spPr>
            <a:xfrm>
              <a:off x="2108718" y="1082351"/>
              <a:ext cx="1866123" cy="2453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375210" y="1604866"/>
              <a:ext cx="1315844" cy="138093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509934" y="2369408"/>
              <a:ext cx="1016112" cy="1060279"/>
            </a:xfrm>
            <a:prstGeom prst="ellipse">
              <a:avLst/>
            </a:prstGeom>
            <a:solidFill>
              <a:srgbClr val="FF000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27788" y="1135795"/>
              <a:ext cx="850359" cy="276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Validation</a:t>
              </a:r>
              <a:endParaRPr lang="en-US" sz="2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59635" y="1709281"/>
              <a:ext cx="951985" cy="276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Verification</a:t>
              </a:r>
              <a:endParaRPr 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20857" y="2391637"/>
              <a:ext cx="632335" cy="276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Testing</a:t>
              </a:r>
              <a:endParaRPr lang="en-US" sz="2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87227" y="1427695"/>
              <a:ext cx="161485" cy="180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</a:t>
              </a:r>
              <a:endParaRPr lang="en-US" sz="16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318839" y="2092697"/>
              <a:ext cx="175306" cy="180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B</a:t>
              </a:r>
              <a:endParaRPr lang="en-US" sz="16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73050" y="2745595"/>
              <a:ext cx="159833" cy="180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C</a:t>
              </a:r>
              <a:endParaRPr lang="en-US" sz="16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61491" y="3139697"/>
              <a:ext cx="163040" cy="180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</a:t>
              </a:r>
              <a:endParaRPr lang="en-US" sz="1600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47681"/>
              </p:ext>
            </p:extLst>
          </p:nvPr>
        </p:nvGraphicFramePr>
        <p:xfrm>
          <a:off x="4866973" y="1077554"/>
          <a:ext cx="349157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403"/>
                <a:gridCol w="809169"/>
              </a:tblGrid>
              <a:tr h="198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Validation activities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Zone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Planning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Traceability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A,B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Change management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User</a:t>
                      </a:r>
                      <a:r>
                        <a:rPr lang="en-US" sz="1400" baseline="0" dirty="0" smtClean="0"/>
                        <a:t> site testing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Defect resolution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A,B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Risk</a:t>
                      </a:r>
                      <a:r>
                        <a:rPr lang="en-US" sz="1400" baseline="0" dirty="0" smtClean="0"/>
                        <a:t> management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Intended use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Evaluations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Design reviews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System</a:t>
                      </a:r>
                      <a:r>
                        <a:rPr lang="en-US" sz="1400" baseline="0" dirty="0" smtClean="0"/>
                        <a:t> testing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Regression testing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C,D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8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43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5</cp:revision>
  <dcterms:created xsi:type="dcterms:W3CDTF">2015-07-29T18:18:48Z</dcterms:created>
  <dcterms:modified xsi:type="dcterms:W3CDTF">2015-07-29T19:34:19Z</dcterms:modified>
</cp:coreProperties>
</file>