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8080-FE57-4BFC-A526-2C89CE5344B9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267C-13AC-4ED4-9625-D500113B2A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5715000" cy="3597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2362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/>
                        <a:t>Condition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Requirement given condition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Correspondence in VHM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/>
                        <a:t>NSR=true &amp;&amp; A-V block=false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/>
                        <a:t>No </a:t>
                      </a:r>
                      <a:r>
                        <a:rPr lang="en-US" sz="1200" u="none" strike="noStrike" dirty="0" err="1"/>
                        <a:t>a_p</a:t>
                      </a:r>
                      <a:r>
                        <a:rPr lang="en-US" sz="1200" u="none" strike="noStrike" dirty="0"/>
                        <a:t> and </a:t>
                      </a:r>
                      <a:r>
                        <a:rPr lang="en-US" sz="1200" u="none" strike="noStrike" dirty="0" err="1"/>
                        <a:t>v_p</a:t>
                      </a:r>
                      <a:r>
                        <a:rPr lang="en-US" sz="1200" u="none" strike="noStrike" dirty="0"/>
                        <a:t> should happen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/>
                        <a:t>a_p=false; v_p=false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Brady=true &amp;&amp; A-V block=false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/>
                        <a:t>no </a:t>
                      </a:r>
                      <a:r>
                        <a:rPr lang="en-US" sz="1200" u="none" strike="noStrike" dirty="0" err="1"/>
                        <a:t>a_s</a:t>
                      </a:r>
                      <a:r>
                        <a:rPr lang="en-US" sz="1200" u="none" strike="noStrike" dirty="0"/>
                        <a:t> and </a:t>
                      </a:r>
                      <a:r>
                        <a:rPr lang="en-US" sz="1200" u="none" strike="noStrike" dirty="0" err="1"/>
                        <a:t>v_p</a:t>
                      </a:r>
                      <a:r>
                        <a:rPr lang="en-US" sz="1200" u="none" strike="noStrike" dirty="0"/>
                        <a:t> should happen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/>
                        <a:t>a_s=false; v_p=false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Brady=true &amp;&amp; A-V block=true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/>
                        <a:t>no </a:t>
                      </a:r>
                      <a:r>
                        <a:rPr lang="en-US" sz="1200" u="none" strike="noStrike" dirty="0" err="1"/>
                        <a:t>a_s</a:t>
                      </a:r>
                      <a:r>
                        <a:rPr lang="en-US" sz="1200" u="none" strike="noStrike" dirty="0"/>
                        <a:t> and </a:t>
                      </a:r>
                      <a:r>
                        <a:rPr lang="en-US" sz="1200" u="none" strike="noStrike" dirty="0" err="1"/>
                        <a:t>v_s</a:t>
                      </a:r>
                      <a:r>
                        <a:rPr lang="en-US" sz="1200" u="none" strike="noStrike" dirty="0"/>
                        <a:t> should happen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 err="1"/>
                        <a:t>a_s</a:t>
                      </a:r>
                      <a:r>
                        <a:rPr lang="en-US" sz="1200" u="none" strike="noStrike" dirty="0"/>
                        <a:t>=false; </a:t>
                      </a:r>
                      <a:r>
                        <a:rPr lang="en-US" sz="1200" u="none" strike="noStrike" dirty="0" err="1"/>
                        <a:t>v_s</a:t>
                      </a:r>
                      <a:r>
                        <a:rPr lang="en-US" sz="1200" u="none" strike="noStrike" dirty="0"/>
                        <a:t>=false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SVT=true &amp;&amp; State_PM=DDD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/>
                        <a:t>Mode switch to VDI should happen within 5s 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 err="1"/>
                        <a:t>PM_ModeSwitch</a:t>
                      </a:r>
                      <a:r>
                        <a:rPr lang="en-US" sz="1200" u="none" strike="noStrike" dirty="0"/>
                        <a:t>=true within 5s &amp;&amp; </a:t>
                      </a:r>
                      <a:r>
                        <a:rPr lang="en-US" sz="1200" u="none" strike="noStrike" dirty="0" err="1"/>
                        <a:t>PM_NextState</a:t>
                      </a:r>
                      <a:r>
                        <a:rPr lang="en-US" sz="1200" u="none" strike="noStrike" dirty="0"/>
                        <a:t>=VDI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SVT=false &amp;&amp;</a:t>
                      </a:r>
                      <a:endParaRPr lang="en-US"/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State_PM=VDI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/>
                        <a:t>Mode switch to DDD should happen if the atrial rate is lower than 60bpm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/>
                        <a:t>if Interval between two </a:t>
                      </a:r>
                      <a:r>
                        <a:rPr lang="en-US" sz="1200" u="none" strike="noStrike" dirty="0" err="1"/>
                        <a:t>Activation_SA</a:t>
                      </a:r>
                      <a:r>
                        <a:rPr lang="en-US" sz="1200" u="none" strike="noStrike" dirty="0"/>
                        <a:t> is larger than 1000, </a:t>
                      </a:r>
                      <a:r>
                        <a:rPr lang="en-US" sz="1200" u="none" strike="noStrike" dirty="0" err="1"/>
                        <a:t>PM_ModeSwitch</a:t>
                      </a:r>
                      <a:r>
                        <a:rPr lang="en-US" sz="1200" u="none" strike="noStrike" dirty="0"/>
                        <a:t>=true &amp;&amp; </a:t>
                      </a:r>
                      <a:r>
                        <a:rPr lang="en-US" sz="1200" u="none" strike="noStrike" dirty="0" err="1"/>
                        <a:t>PM_NextState</a:t>
                      </a:r>
                      <a:r>
                        <a:rPr lang="en-US" sz="1200" u="none" strike="noStrike" dirty="0"/>
                        <a:t>=DDD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Zhihao</dc:creator>
  <cp:lastModifiedBy>Zhihao</cp:lastModifiedBy>
  <cp:revision>1</cp:revision>
  <dcterms:created xsi:type="dcterms:W3CDTF">2010-11-06T06:15:17Z</dcterms:created>
  <dcterms:modified xsi:type="dcterms:W3CDTF">2010-11-06T06:17:23Z</dcterms:modified>
</cp:coreProperties>
</file>