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8B1-6111-4B05-956F-2112AB7425A9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442-746D-4241-9F69-FC875D66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8B1-6111-4B05-956F-2112AB7425A9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442-746D-4241-9F69-FC875D66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8B1-6111-4B05-956F-2112AB7425A9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442-746D-4241-9F69-FC875D66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8B1-6111-4B05-956F-2112AB7425A9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442-746D-4241-9F69-FC875D66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8B1-6111-4B05-956F-2112AB7425A9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442-746D-4241-9F69-FC875D66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8B1-6111-4B05-956F-2112AB7425A9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442-746D-4241-9F69-FC875D66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8B1-6111-4B05-956F-2112AB7425A9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442-746D-4241-9F69-FC875D66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8B1-6111-4B05-956F-2112AB7425A9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442-746D-4241-9F69-FC875D66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8B1-6111-4B05-956F-2112AB7425A9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442-746D-4241-9F69-FC875D66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8B1-6111-4B05-956F-2112AB7425A9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442-746D-4241-9F69-FC875D66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98B1-6111-4B05-956F-2112AB7425A9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1442-746D-4241-9F69-FC875D66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98B1-6111-4B05-956F-2112AB7425A9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1442-746D-4241-9F69-FC875D66D5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895600" y="1840230"/>
          <a:ext cx="4267200" cy="3177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40080"/>
                <a:gridCol w="1950720"/>
                <a:gridCol w="1676400"/>
              </a:tblGrid>
              <a:tr h="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/>
                        <a:t>State</a:t>
                      </a:r>
                      <a:endParaRPr lang="en-US" dirty="0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/>
                        <a:t>Conditions</a:t>
                      </a:r>
                      <a:endParaRPr lang="en-US" dirty="0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/>
                        <a:t>Equivalence in VHM</a:t>
                      </a:r>
                      <a:endParaRPr lang="en-US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/>
                        <a:t>NSR  </a:t>
                      </a:r>
                      <a:endParaRPr lang="en-US" dirty="0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/>
                        <a:t>Intrinsic heart </a:t>
                      </a:r>
                      <a:r>
                        <a:rPr lang="en-US" sz="1200" u="none" strike="noStrike" dirty="0"/>
                        <a:t>rate between </a:t>
                      </a:r>
                      <a:r>
                        <a:rPr lang="en-US" sz="1200" u="none" strike="noStrike" dirty="0" smtClean="0"/>
                        <a:t>60-120bpm</a:t>
                      </a:r>
                      <a:endParaRPr lang="en-US" dirty="0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/>
                        <a:t>Trest_SA within [500 1000]; </a:t>
                      </a:r>
                      <a:endParaRPr lang="en-US"/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Brady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Intrinsic heart 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rate&lt;60bpm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Trest_SA&gt;1000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Sinus </a:t>
                      </a:r>
                      <a:r>
                        <a:rPr lang="en-US" sz="12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Tachy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Intrinsic heart 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rate&gt;120bpm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Trest_SA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&lt;500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A-V 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 node ERP is long so that A-V conduction is slow or blocked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TERP_AV&gt;400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SVT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Atrial rate above 200 due to reentry circuit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Interval between two </a:t>
                      </a:r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Activation_SA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shorter than 250ms &amp;&amp; </a:t>
                      </a:r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Trest_SA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&gt;600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Mlab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Mlab</dc:creator>
  <cp:lastModifiedBy>Mlab</cp:lastModifiedBy>
  <cp:revision>4</cp:revision>
  <dcterms:created xsi:type="dcterms:W3CDTF">2010-11-05T20:44:50Z</dcterms:created>
  <dcterms:modified xsi:type="dcterms:W3CDTF">2010-11-07T19:32:05Z</dcterms:modified>
</cp:coreProperties>
</file>