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4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8087-6FF0-E14A-BBA9-9B9B110F013F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7760-E052-EB4D-92CE-239D5D31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"/>
          <a:stretch/>
        </p:blipFill>
        <p:spPr>
          <a:xfrm>
            <a:off x="1611698" y="271469"/>
            <a:ext cx="4366638" cy="5906052"/>
          </a:xfrm>
          <a:prstGeom prst="rect">
            <a:avLst/>
          </a:prstGeom>
        </p:spPr>
      </p:pic>
      <p:sp>
        <p:nvSpPr>
          <p:cNvPr id="6" name="文本框 20"/>
          <p:cNvSpPr txBox="1"/>
          <p:nvPr/>
        </p:nvSpPr>
        <p:spPr>
          <a:xfrm>
            <a:off x="6322047" y="6177520"/>
            <a:ext cx="428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(b)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Electrical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System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20" y="966073"/>
            <a:ext cx="4212224" cy="4627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9429" y="2378178"/>
            <a:ext cx="109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Node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6996" y="3363528"/>
            <a:ext cx="1110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AV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Node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60548" y="2779985"/>
            <a:ext cx="887025" cy="302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37204" y="3825193"/>
            <a:ext cx="1259335" cy="166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0"/>
          <p:cNvSpPr txBox="1"/>
          <p:nvPr/>
        </p:nvSpPr>
        <p:spPr>
          <a:xfrm>
            <a:off x="2233116" y="6177521"/>
            <a:ext cx="295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(a)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Circulation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System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09191" y="5334229"/>
            <a:ext cx="2294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His-Purkinje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System</a:t>
            </a:r>
            <a:endParaRPr lang="en-US" sz="2000" b="1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6456397" y="4575226"/>
            <a:ext cx="2391768" cy="759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Jiang</dc:creator>
  <cp:lastModifiedBy>Zhihao Jiang</cp:lastModifiedBy>
  <cp:revision>1</cp:revision>
  <dcterms:created xsi:type="dcterms:W3CDTF">2015-08-03T00:03:11Z</dcterms:created>
  <dcterms:modified xsi:type="dcterms:W3CDTF">2015-08-03T00:07:14Z</dcterms:modified>
</cp:coreProperties>
</file>