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153"/>
  </p:normalViewPr>
  <p:slideViewPr>
    <p:cSldViewPr snapToGrid="0">
      <p:cViewPr varScale="1">
        <p:scale>
          <a:sx n="90" d="100"/>
          <a:sy n="9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AFAB-9B03-4AE3-98E8-E3FE8F90E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60" y="3580552"/>
            <a:ext cx="2441803" cy="2363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06" y="1430727"/>
            <a:ext cx="3175000" cy="3771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135" y="602683"/>
            <a:ext cx="1828800" cy="2171700"/>
          </a:xfrm>
          <a:prstGeom prst="rect">
            <a:avLst/>
          </a:prstGeom>
        </p:spPr>
      </p:pic>
      <p:pic>
        <p:nvPicPr>
          <p:cNvPr id="1029" name="Picture 5" descr="http://www.math.nyu.edu/~mcqueen/Public/second_order/Figure2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t="4600" r="15891" b="8185"/>
          <a:stretch/>
        </p:blipFill>
        <p:spPr bwMode="auto">
          <a:xfrm>
            <a:off x="1801634" y="3293708"/>
            <a:ext cx="1698172" cy="26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hhmi.org/sites/default/files/Biointeractive/IOTW/iow-heartbeat-onp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r="32347"/>
          <a:stretch/>
        </p:blipFill>
        <p:spPr bwMode="auto">
          <a:xfrm>
            <a:off x="1887081" y="592747"/>
            <a:ext cx="1469400" cy="22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754657" y="2862138"/>
            <a:ext cx="179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Structural Model</a:t>
            </a:r>
            <a:endParaRPr 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706839" y="5973954"/>
            <a:ext cx="19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Blood Flow Model</a:t>
            </a:r>
            <a:endParaRPr lang="en-US" b="1" dirty="0"/>
          </a:p>
        </p:txBody>
      </p:sp>
      <p:sp>
        <p:nvSpPr>
          <p:cNvPr id="12" name="右箭头 11"/>
          <p:cNvSpPr/>
          <p:nvPr/>
        </p:nvSpPr>
        <p:spPr>
          <a:xfrm rot="12820924">
            <a:off x="3497390" y="2457173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右箭头 16"/>
          <p:cNvSpPr/>
          <p:nvPr/>
        </p:nvSpPr>
        <p:spPr>
          <a:xfrm rot="8296692">
            <a:off x="3551189" y="3915358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 rot="1865930">
            <a:off x="6625943" y="4020294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7196956" y="289561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Electrophysiology</a:t>
            </a:r>
            <a:r>
              <a:rPr lang="zh-CN" altLang="en-US" b="1" dirty="0" smtClean="0"/>
              <a:t>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24" name="右箭头 18"/>
          <p:cNvSpPr/>
          <p:nvPr/>
        </p:nvSpPr>
        <p:spPr>
          <a:xfrm rot="19244969">
            <a:off x="6600250" y="2430791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1"/>
          <p:cNvSpPr txBox="1"/>
          <p:nvPr/>
        </p:nvSpPr>
        <p:spPr>
          <a:xfrm>
            <a:off x="7011218" y="5789288"/>
            <a:ext cx="26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Electro-mechanical</a:t>
            </a:r>
            <a:r>
              <a:rPr lang="zh-CN" altLang="en-US" b="1" dirty="0" smtClean="0"/>
              <a:t> </a:t>
            </a:r>
            <a:r>
              <a:rPr lang="en-US" b="1" dirty="0" smtClean="0"/>
              <a:t>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34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 Jiang</cp:lastModifiedBy>
  <cp:revision>9</cp:revision>
  <dcterms:created xsi:type="dcterms:W3CDTF">2015-07-31T18:29:51Z</dcterms:created>
  <dcterms:modified xsi:type="dcterms:W3CDTF">2015-08-03T00:20:43Z</dcterms:modified>
</cp:coreProperties>
</file>