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3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4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7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6ABD-93B7-431E-AFF4-DDF23AA121C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1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5494" y="1091682"/>
            <a:ext cx="1073020" cy="62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2</cp:revision>
  <dcterms:created xsi:type="dcterms:W3CDTF">2015-07-29T00:32:58Z</dcterms:created>
  <dcterms:modified xsi:type="dcterms:W3CDTF">2015-07-29T01:59:31Z</dcterms:modified>
</cp:coreProperties>
</file>