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52A9-5806-4043-AFF8-69DC4A8A700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A163-4089-4DDD-9D36-99B7AA9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23401"/>
              </p:ext>
            </p:extLst>
          </p:nvPr>
        </p:nvGraphicFramePr>
        <p:xfrm>
          <a:off x="1864049" y="2361854"/>
          <a:ext cx="5911272" cy="323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 rowSpan="3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according to the relevance of product and service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4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3</cp:revision>
  <dcterms:created xsi:type="dcterms:W3CDTF">2015-07-24T23:14:40Z</dcterms:created>
  <dcterms:modified xsi:type="dcterms:W3CDTF">2015-07-25T01:46:59Z</dcterms:modified>
</cp:coreProperties>
</file>