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BC10-76B2-4130-B834-7E7D780F3808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9" Type="http://schemas.openxmlformats.org/officeDocument/2006/relationships/tags" Target="../tags/tag102.xml"/><Relationship Id="rId21" Type="http://schemas.openxmlformats.org/officeDocument/2006/relationships/tags" Target="../tags/tag84.xml"/><Relationship Id="rId34" Type="http://schemas.openxmlformats.org/officeDocument/2006/relationships/tags" Target="../tags/tag97.xml"/><Relationship Id="rId42" Type="http://schemas.openxmlformats.org/officeDocument/2006/relationships/tags" Target="../tags/tag105.xml"/><Relationship Id="rId47" Type="http://schemas.openxmlformats.org/officeDocument/2006/relationships/tags" Target="../tags/tag110.xml"/><Relationship Id="rId50" Type="http://schemas.openxmlformats.org/officeDocument/2006/relationships/tags" Target="../tags/tag113.xml"/><Relationship Id="rId55" Type="http://schemas.openxmlformats.org/officeDocument/2006/relationships/tags" Target="../tags/tag118.xml"/><Relationship Id="rId63" Type="http://schemas.openxmlformats.org/officeDocument/2006/relationships/tags" Target="../tags/tag126.xml"/><Relationship Id="rId68" Type="http://schemas.openxmlformats.org/officeDocument/2006/relationships/tags" Target="../tags/tag131.xml"/><Relationship Id="rId76" Type="http://schemas.openxmlformats.org/officeDocument/2006/relationships/tags" Target="../tags/tag139.xml"/><Relationship Id="rId84" Type="http://schemas.openxmlformats.org/officeDocument/2006/relationships/tags" Target="../tags/tag147.xml"/><Relationship Id="rId89" Type="http://schemas.openxmlformats.org/officeDocument/2006/relationships/image" Target="../media/image1.png"/><Relationship Id="rId7" Type="http://schemas.openxmlformats.org/officeDocument/2006/relationships/tags" Target="../tags/tag70.xml"/><Relationship Id="rId71" Type="http://schemas.openxmlformats.org/officeDocument/2006/relationships/tags" Target="../tags/tag13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9" Type="http://schemas.openxmlformats.org/officeDocument/2006/relationships/tags" Target="../tags/tag92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tags" Target="../tags/tag100.xml"/><Relationship Id="rId40" Type="http://schemas.openxmlformats.org/officeDocument/2006/relationships/tags" Target="../tags/tag103.xml"/><Relationship Id="rId45" Type="http://schemas.openxmlformats.org/officeDocument/2006/relationships/tags" Target="../tags/tag108.xml"/><Relationship Id="rId53" Type="http://schemas.openxmlformats.org/officeDocument/2006/relationships/tags" Target="../tags/tag116.xml"/><Relationship Id="rId58" Type="http://schemas.openxmlformats.org/officeDocument/2006/relationships/tags" Target="../tags/tag121.xml"/><Relationship Id="rId66" Type="http://schemas.openxmlformats.org/officeDocument/2006/relationships/tags" Target="../tags/tag129.xml"/><Relationship Id="rId74" Type="http://schemas.openxmlformats.org/officeDocument/2006/relationships/tags" Target="../tags/tag137.xml"/><Relationship Id="rId79" Type="http://schemas.openxmlformats.org/officeDocument/2006/relationships/tags" Target="../tags/tag142.xml"/><Relationship Id="rId87" Type="http://schemas.openxmlformats.org/officeDocument/2006/relationships/tags" Target="../tags/tag150.xml"/><Relationship Id="rId5" Type="http://schemas.openxmlformats.org/officeDocument/2006/relationships/tags" Target="../tags/tag68.xml"/><Relationship Id="rId61" Type="http://schemas.openxmlformats.org/officeDocument/2006/relationships/tags" Target="../tags/tag124.xml"/><Relationship Id="rId82" Type="http://schemas.openxmlformats.org/officeDocument/2006/relationships/tags" Target="../tags/tag145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tags" Target="../tags/tag98.xml"/><Relationship Id="rId43" Type="http://schemas.openxmlformats.org/officeDocument/2006/relationships/tags" Target="../tags/tag106.xml"/><Relationship Id="rId48" Type="http://schemas.openxmlformats.org/officeDocument/2006/relationships/tags" Target="../tags/tag111.xml"/><Relationship Id="rId56" Type="http://schemas.openxmlformats.org/officeDocument/2006/relationships/tags" Target="../tags/tag119.xml"/><Relationship Id="rId64" Type="http://schemas.openxmlformats.org/officeDocument/2006/relationships/tags" Target="../tags/tag127.xml"/><Relationship Id="rId69" Type="http://schemas.openxmlformats.org/officeDocument/2006/relationships/tags" Target="../tags/tag132.xml"/><Relationship Id="rId77" Type="http://schemas.openxmlformats.org/officeDocument/2006/relationships/tags" Target="../tags/tag140.xml"/><Relationship Id="rId8" Type="http://schemas.openxmlformats.org/officeDocument/2006/relationships/tags" Target="../tags/tag71.xml"/><Relationship Id="rId51" Type="http://schemas.openxmlformats.org/officeDocument/2006/relationships/tags" Target="../tags/tag114.xml"/><Relationship Id="rId72" Type="http://schemas.openxmlformats.org/officeDocument/2006/relationships/tags" Target="../tags/tag135.xml"/><Relationship Id="rId80" Type="http://schemas.openxmlformats.org/officeDocument/2006/relationships/tags" Target="../tags/tag143.xml"/><Relationship Id="rId85" Type="http://schemas.openxmlformats.org/officeDocument/2006/relationships/tags" Target="../tags/tag148.xml"/><Relationship Id="rId3" Type="http://schemas.openxmlformats.org/officeDocument/2006/relationships/tags" Target="../tags/tag66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tags" Target="../tags/tag101.xml"/><Relationship Id="rId46" Type="http://schemas.openxmlformats.org/officeDocument/2006/relationships/tags" Target="../tags/tag109.xml"/><Relationship Id="rId59" Type="http://schemas.openxmlformats.org/officeDocument/2006/relationships/tags" Target="../tags/tag122.xml"/><Relationship Id="rId67" Type="http://schemas.openxmlformats.org/officeDocument/2006/relationships/tags" Target="../tags/tag130.xml"/><Relationship Id="rId20" Type="http://schemas.openxmlformats.org/officeDocument/2006/relationships/tags" Target="../tags/tag83.xml"/><Relationship Id="rId41" Type="http://schemas.openxmlformats.org/officeDocument/2006/relationships/tags" Target="../tags/tag104.xml"/><Relationship Id="rId54" Type="http://schemas.openxmlformats.org/officeDocument/2006/relationships/tags" Target="../tags/tag117.xml"/><Relationship Id="rId62" Type="http://schemas.openxmlformats.org/officeDocument/2006/relationships/tags" Target="../tags/tag125.xml"/><Relationship Id="rId70" Type="http://schemas.openxmlformats.org/officeDocument/2006/relationships/tags" Target="../tags/tag133.xml"/><Relationship Id="rId75" Type="http://schemas.openxmlformats.org/officeDocument/2006/relationships/tags" Target="../tags/tag138.xml"/><Relationship Id="rId83" Type="http://schemas.openxmlformats.org/officeDocument/2006/relationships/tags" Target="../tags/tag146.xml"/><Relationship Id="rId88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tags" Target="../tags/tag99.xml"/><Relationship Id="rId49" Type="http://schemas.openxmlformats.org/officeDocument/2006/relationships/tags" Target="../tags/tag112.xml"/><Relationship Id="rId57" Type="http://schemas.openxmlformats.org/officeDocument/2006/relationships/tags" Target="../tags/tag120.xml"/><Relationship Id="rId10" Type="http://schemas.openxmlformats.org/officeDocument/2006/relationships/tags" Target="../tags/tag73.xml"/><Relationship Id="rId31" Type="http://schemas.openxmlformats.org/officeDocument/2006/relationships/tags" Target="../tags/tag94.xml"/><Relationship Id="rId44" Type="http://schemas.openxmlformats.org/officeDocument/2006/relationships/tags" Target="../tags/tag107.xml"/><Relationship Id="rId52" Type="http://schemas.openxmlformats.org/officeDocument/2006/relationships/tags" Target="../tags/tag115.xml"/><Relationship Id="rId60" Type="http://schemas.openxmlformats.org/officeDocument/2006/relationships/tags" Target="../tags/tag123.xml"/><Relationship Id="rId65" Type="http://schemas.openxmlformats.org/officeDocument/2006/relationships/tags" Target="../tags/tag128.xml"/><Relationship Id="rId73" Type="http://schemas.openxmlformats.org/officeDocument/2006/relationships/tags" Target="../tags/tag136.xml"/><Relationship Id="rId78" Type="http://schemas.openxmlformats.org/officeDocument/2006/relationships/tags" Target="../tags/tag141.xml"/><Relationship Id="rId81" Type="http://schemas.openxmlformats.org/officeDocument/2006/relationships/tags" Target="../tags/tag144.xml"/><Relationship Id="rId86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9" Type="http://schemas.openxmlformats.org/officeDocument/2006/relationships/tags" Target="../tags/tag189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42" Type="http://schemas.openxmlformats.org/officeDocument/2006/relationships/tags" Target="../tags/tag192.xml"/><Relationship Id="rId47" Type="http://schemas.openxmlformats.org/officeDocument/2006/relationships/tags" Target="../tags/tag197.xml"/><Relationship Id="rId50" Type="http://schemas.openxmlformats.org/officeDocument/2006/relationships/tags" Target="../tags/tag200.xml"/><Relationship Id="rId55" Type="http://schemas.openxmlformats.org/officeDocument/2006/relationships/tags" Target="../tags/tag205.xml"/><Relationship Id="rId63" Type="http://schemas.openxmlformats.org/officeDocument/2006/relationships/tags" Target="../tags/tag21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41" Type="http://schemas.openxmlformats.org/officeDocument/2006/relationships/tags" Target="../tags/tag191.xml"/><Relationship Id="rId54" Type="http://schemas.openxmlformats.org/officeDocument/2006/relationships/tags" Target="../tags/tag204.xml"/><Relationship Id="rId62" Type="http://schemas.openxmlformats.org/officeDocument/2006/relationships/tags" Target="../tags/tag21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40" Type="http://schemas.openxmlformats.org/officeDocument/2006/relationships/tags" Target="../tags/tag190.xml"/><Relationship Id="rId45" Type="http://schemas.openxmlformats.org/officeDocument/2006/relationships/tags" Target="../tags/tag195.xml"/><Relationship Id="rId53" Type="http://schemas.openxmlformats.org/officeDocument/2006/relationships/tags" Target="../tags/tag203.xml"/><Relationship Id="rId58" Type="http://schemas.openxmlformats.org/officeDocument/2006/relationships/tags" Target="../tags/tag208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49" Type="http://schemas.openxmlformats.org/officeDocument/2006/relationships/tags" Target="../tags/tag199.xml"/><Relationship Id="rId57" Type="http://schemas.openxmlformats.org/officeDocument/2006/relationships/tags" Target="../tags/tag207.xml"/><Relationship Id="rId61" Type="http://schemas.openxmlformats.org/officeDocument/2006/relationships/tags" Target="../tags/tag211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1.xml"/><Relationship Id="rId44" Type="http://schemas.openxmlformats.org/officeDocument/2006/relationships/tags" Target="../tags/tag194.xml"/><Relationship Id="rId52" Type="http://schemas.openxmlformats.org/officeDocument/2006/relationships/tags" Target="../tags/tag202.xml"/><Relationship Id="rId60" Type="http://schemas.openxmlformats.org/officeDocument/2006/relationships/tags" Target="../tags/tag21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43" Type="http://schemas.openxmlformats.org/officeDocument/2006/relationships/tags" Target="../tags/tag193.xml"/><Relationship Id="rId48" Type="http://schemas.openxmlformats.org/officeDocument/2006/relationships/tags" Target="../tags/tag198.xml"/><Relationship Id="rId56" Type="http://schemas.openxmlformats.org/officeDocument/2006/relationships/tags" Target="../tags/tag206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158.xml"/><Relationship Id="rId51" Type="http://schemas.openxmlformats.org/officeDocument/2006/relationships/tags" Target="../tags/tag201.xml"/><Relationship Id="rId3" Type="http://schemas.openxmlformats.org/officeDocument/2006/relationships/tags" Target="../tags/tag153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46" Type="http://schemas.openxmlformats.org/officeDocument/2006/relationships/tags" Target="../tags/tag196.xml"/><Relationship Id="rId59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圆角矩形 202"/>
          <p:cNvSpPr/>
          <p:nvPr/>
        </p:nvSpPr>
        <p:spPr>
          <a:xfrm>
            <a:off x="5453630" y="762000"/>
            <a:ext cx="2431177" cy="472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EGM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002174" y="1442481"/>
            <a:ext cx="2715269" cy="27485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接连接符 124"/>
          <p:cNvCxnSpPr/>
          <p:nvPr>
            <p:custDataLst>
              <p:tags r:id="rId2"/>
            </p:custDataLst>
          </p:nvPr>
        </p:nvCxnSpPr>
        <p:spPr>
          <a:xfrm>
            <a:off x="6096000" y="1477052"/>
            <a:ext cx="32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任意多边形 125"/>
          <p:cNvSpPr/>
          <p:nvPr>
            <p:custDataLst>
              <p:tags r:id="rId3"/>
            </p:custDataLst>
          </p:nvPr>
        </p:nvSpPr>
        <p:spPr>
          <a:xfrm>
            <a:off x="6414899" y="1324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直接连接符 126"/>
          <p:cNvCxnSpPr>
            <a:stCxn id="126" idx="3"/>
          </p:cNvCxnSpPr>
          <p:nvPr>
            <p:custDataLst>
              <p:tags r:id="rId4"/>
            </p:custDataLst>
          </p:nvPr>
        </p:nvCxnSpPr>
        <p:spPr>
          <a:xfrm>
            <a:off x="6549243" y="1472718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任意多边形 127"/>
          <p:cNvSpPr/>
          <p:nvPr>
            <p:custDataLst>
              <p:tags r:id="rId5"/>
            </p:custDataLst>
          </p:nvPr>
        </p:nvSpPr>
        <p:spPr>
          <a:xfrm>
            <a:off x="7102144" y="1324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直接连接符 128"/>
          <p:cNvCxnSpPr/>
          <p:nvPr>
            <p:custDataLst>
              <p:tags r:id="rId6"/>
            </p:custDataLst>
          </p:nvPr>
        </p:nvCxnSpPr>
        <p:spPr>
          <a:xfrm>
            <a:off x="7228903" y="1472718"/>
            <a:ext cx="431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 descr="C:\Users\mlab\Documents\My Dropbox\VHM\figures\elec_cond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9" cstate="print"/>
          <a:srcRect/>
          <a:stretch>
            <a:fillRect/>
          </a:stretch>
        </p:blipFill>
        <p:spPr bwMode="auto">
          <a:xfrm>
            <a:off x="2617075" y="1518681"/>
            <a:ext cx="1935163" cy="2126158"/>
          </a:xfrm>
          <a:prstGeom prst="rect">
            <a:avLst/>
          </a:prstGeom>
          <a:noFill/>
        </p:spPr>
      </p:pic>
      <p:sp>
        <p:nvSpPr>
          <p:cNvPr id="131" name="TextBox 32"/>
          <p:cNvSpPr txBox="1"/>
          <p:nvPr>
            <p:custDataLst>
              <p:tags r:id="rId8"/>
            </p:custDataLst>
          </p:nvPr>
        </p:nvSpPr>
        <p:spPr>
          <a:xfrm>
            <a:off x="2007475" y="22806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33"/>
          <p:cNvSpPr txBox="1"/>
          <p:nvPr>
            <p:custDataLst>
              <p:tags r:id="rId9"/>
            </p:custDataLst>
          </p:nvPr>
        </p:nvSpPr>
        <p:spPr>
          <a:xfrm>
            <a:off x="2007475" y="28140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34"/>
          <p:cNvSpPr txBox="1"/>
          <p:nvPr>
            <p:custDataLst>
              <p:tags r:id="rId10"/>
            </p:custDataLst>
          </p:nvPr>
        </p:nvSpPr>
        <p:spPr>
          <a:xfrm>
            <a:off x="2007475" y="3499881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Right Ventricle (RV)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4" name="直接连接符 133"/>
          <p:cNvCxnSpPr/>
          <p:nvPr>
            <p:custDataLst>
              <p:tags r:id="rId11"/>
            </p:custDataLst>
          </p:nvPr>
        </p:nvCxnSpPr>
        <p:spPr>
          <a:xfrm>
            <a:off x="2589990" y="2446443"/>
            <a:ext cx="331885" cy="628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12"/>
            </p:custDataLst>
          </p:nvPr>
        </p:nvCxnSpPr>
        <p:spPr>
          <a:xfrm>
            <a:off x="2617075" y="2966481"/>
            <a:ext cx="533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>
            <p:custDataLst>
              <p:tags r:id="rId13"/>
            </p:custDataLst>
          </p:nvPr>
        </p:nvCxnSpPr>
        <p:spPr>
          <a:xfrm flipV="1">
            <a:off x="3226675" y="3423681"/>
            <a:ext cx="1066800" cy="228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八角星 136"/>
          <p:cNvSpPr/>
          <p:nvPr>
            <p:custDataLst>
              <p:tags r:id="rId14"/>
            </p:custDataLst>
          </p:nvPr>
        </p:nvSpPr>
        <p:spPr>
          <a:xfrm>
            <a:off x="2921875" y="2585481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八角星 137"/>
          <p:cNvSpPr/>
          <p:nvPr>
            <p:custDataLst>
              <p:tags r:id="rId15"/>
            </p:custDataLst>
          </p:nvPr>
        </p:nvSpPr>
        <p:spPr>
          <a:xfrm>
            <a:off x="3988675" y="3347481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56"/>
          <p:cNvSpPr txBox="1"/>
          <p:nvPr>
            <p:custDataLst>
              <p:tags r:id="rId16"/>
            </p:custDataLst>
          </p:nvPr>
        </p:nvSpPr>
        <p:spPr>
          <a:xfrm>
            <a:off x="2002174" y="250928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Electrode A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直接连接符 144"/>
          <p:cNvCxnSpPr>
            <a:endCxn id="137" idx="4"/>
          </p:cNvCxnSpPr>
          <p:nvPr>
            <p:custDataLst>
              <p:tags r:id="rId17"/>
            </p:custDataLst>
          </p:nvPr>
        </p:nvCxnSpPr>
        <p:spPr>
          <a:xfrm>
            <a:off x="2769475" y="2661681"/>
            <a:ext cx="152400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59"/>
          <p:cNvSpPr txBox="1"/>
          <p:nvPr>
            <p:custDataLst>
              <p:tags r:id="rId18"/>
            </p:custDataLst>
          </p:nvPr>
        </p:nvSpPr>
        <p:spPr>
          <a:xfrm>
            <a:off x="2007475" y="319508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Electrode V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7" name="直接连接符 146"/>
          <p:cNvCxnSpPr>
            <a:endCxn id="138" idx="4"/>
          </p:cNvCxnSpPr>
          <p:nvPr>
            <p:custDataLst>
              <p:tags r:id="rId19"/>
            </p:custDataLst>
          </p:nvPr>
        </p:nvCxnSpPr>
        <p:spPr>
          <a:xfrm>
            <a:off x="2769475" y="3347481"/>
            <a:ext cx="1219200" cy="762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>
            <p:custDataLst>
              <p:tags r:id="rId20"/>
            </p:custDataLst>
          </p:nvPr>
        </p:nvCxnSpPr>
        <p:spPr>
          <a:xfrm>
            <a:off x="6096000" y="1858052"/>
            <a:ext cx="548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>
            <p:custDataLst>
              <p:tags r:id="rId21"/>
            </p:custDataLst>
          </p:nvPr>
        </p:nvSpPr>
        <p:spPr>
          <a:xfrm>
            <a:off x="6643499" y="1705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直接连接符 149"/>
          <p:cNvCxnSpPr>
            <a:stCxn id="149" idx="3"/>
          </p:cNvCxnSpPr>
          <p:nvPr>
            <p:custDataLst>
              <p:tags r:id="rId22"/>
            </p:custDataLst>
          </p:nvPr>
        </p:nvCxnSpPr>
        <p:spPr>
          <a:xfrm>
            <a:off x="6777843" y="1853718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任意多边形 150"/>
          <p:cNvSpPr/>
          <p:nvPr>
            <p:custDataLst>
              <p:tags r:id="rId23"/>
            </p:custDataLst>
          </p:nvPr>
        </p:nvSpPr>
        <p:spPr>
          <a:xfrm>
            <a:off x="7330744" y="1705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直接连接符 151"/>
          <p:cNvCxnSpPr/>
          <p:nvPr>
            <p:custDataLst>
              <p:tags r:id="rId24"/>
            </p:custDataLst>
          </p:nvPr>
        </p:nvCxnSpPr>
        <p:spPr>
          <a:xfrm>
            <a:off x="7457503" y="1853718"/>
            <a:ext cx="20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69"/>
          <p:cNvSpPr txBox="1"/>
          <p:nvPr>
            <p:custDataLst>
              <p:tags r:id="rId25"/>
            </p:custDataLst>
          </p:nvPr>
        </p:nvSpPr>
        <p:spPr>
          <a:xfrm>
            <a:off x="5543325" y="1353543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直接连接符 153"/>
          <p:cNvCxnSpPr/>
          <p:nvPr>
            <p:custDataLst>
              <p:tags r:id="rId26"/>
            </p:custDataLst>
          </p:nvPr>
        </p:nvCxnSpPr>
        <p:spPr>
          <a:xfrm>
            <a:off x="6461282" y="1210912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>
            <p:custDataLst>
              <p:tags r:id="rId27"/>
            </p:custDataLst>
          </p:nvPr>
        </p:nvCxnSpPr>
        <p:spPr>
          <a:xfrm>
            <a:off x="6693790" y="158214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>
            <p:custDataLst>
              <p:tags r:id="rId28"/>
            </p:custDataLst>
          </p:nvPr>
        </p:nvCxnSpPr>
        <p:spPr>
          <a:xfrm>
            <a:off x="7149036" y="1212866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>
            <p:custDataLst>
              <p:tags r:id="rId29"/>
            </p:custDataLst>
          </p:nvPr>
        </p:nvCxnSpPr>
        <p:spPr>
          <a:xfrm>
            <a:off x="6457375" y="1271481"/>
            <a:ext cx="6858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>
            <p:custDataLst>
              <p:tags r:id="rId30"/>
            </p:custDataLst>
          </p:nvPr>
        </p:nvCxnSpPr>
        <p:spPr>
          <a:xfrm flipV="1">
            <a:off x="6453467" y="1951420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79"/>
          <p:cNvSpPr txBox="1"/>
          <p:nvPr>
            <p:custDataLst>
              <p:tags r:id="rId31"/>
            </p:custDataLst>
          </p:nvPr>
        </p:nvSpPr>
        <p:spPr>
          <a:xfrm>
            <a:off x="5543325" y="173454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80"/>
          <p:cNvSpPr txBox="1"/>
          <p:nvPr>
            <p:custDataLst>
              <p:tags r:id="rId32"/>
            </p:custDataLst>
          </p:nvPr>
        </p:nvSpPr>
        <p:spPr>
          <a:xfrm>
            <a:off x="6506207" y="106680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Box 81"/>
          <p:cNvSpPr txBox="1"/>
          <p:nvPr>
            <p:custDataLst>
              <p:tags r:id="rId33"/>
            </p:custDataLst>
          </p:nvPr>
        </p:nvSpPr>
        <p:spPr>
          <a:xfrm>
            <a:off x="6229850" y="2032084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13"/>
          <p:cNvSpPr txBox="1"/>
          <p:nvPr>
            <p:custDataLst>
              <p:tags r:id="rId34"/>
            </p:custDataLst>
          </p:nvPr>
        </p:nvSpPr>
        <p:spPr>
          <a:xfrm>
            <a:off x="2362200" y="3847218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Heart of a Real Patient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15"/>
          <p:cNvSpPr txBox="1"/>
          <p:nvPr>
            <p:custDataLst>
              <p:tags r:id="rId35"/>
            </p:custDataLst>
          </p:nvPr>
        </p:nvSpPr>
        <p:spPr>
          <a:xfrm>
            <a:off x="9763815" y="350222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Heart Model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右箭头 176"/>
          <p:cNvSpPr/>
          <p:nvPr/>
        </p:nvSpPr>
        <p:spPr>
          <a:xfrm>
            <a:off x="4724400" y="2743200"/>
            <a:ext cx="6979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圆角矩形 178"/>
          <p:cNvSpPr/>
          <p:nvPr/>
        </p:nvSpPr>
        <p:spPr>
          <a:xfrm>
            <a:off x="5577302" y="1066800"/>
            <a:ext cx="2188141" cy="121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0" name="直接连接符 179"/>
          <p:cNvCxnSpPr/>
          <p:nvPr>
            <p:custDataLst>
              <p:tags r:id="rId36"/>
            </p:custDataLst>
          </p:nvPr>
        </p:nvCxnSpPr>
        <p:spPr>
          <a:xfrm>
            <a:off x="6108825" y="4432264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任意多边形 180"/>
          <p:cNvSpPr/>
          <p:nvPr>
            <p:custDataLst>
              <p:tags r:id="rId37"/>
            </p:custDataLst>
          </p:nvPr>
        </p:nvSpPr>
        <p:spPr>
          <a:xfrm>
            <a:off x="6346350" y="4279864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直接连接符 181"/>
          <p:cNvCxnSpPr/>
          <p:nvPr>
            <p:custDataLst>
              <p:tags r:id="rId38"/>
            </p:custDataLst>
          </p:nvPr>
        </p:nvCxnSpPr>
        <p:spPr>
          <a:xfrm>
            <a:off x="6470525" y="4432264"/>
            <a:ext cx="19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任意多边形 182"/>
          <p:cNvSpPr/>
          <p:nvPr>
            <p:custDataLst>
              <p:tags r:id="rId39"/>
            </p:custDataLst>
          </p:nvPr>
        </p:nvSpPr>
        <p:spPr>
          <a:xfrm>
            <a:off x="6675351" y="4274703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直接连接符 183"/>
          <p:cNvCxnSpPr/>
          <p:nvPr>
            <p:custDataLst>
              <p:tags r:id="rId40"/>
            </p:custDataLst>
          </p:nvPr>
        </p:nvCxnSpPr>
        <p:spPr>
          <a:xfrm>
            <a:off x="6809695" y="4427930"/>
            <a:ext cx="545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>
            <p:custDataLst>
              <p:tags r:id="rId41"/>
            </p:custDataLst>
          </p:nvPr>
        </p:nvCxnSpPr>
        <p:spPr>
          <a:xfrm>
            <a:off x="6108825" y="4813264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任意多边形 185"/>
          <p:cNvSpPr/>
          <p:nvPr>
            <p:custDataLst>
              <p:tags r:id="rId42"/>
            </p:custDataLst>
          </p:nvPr>
        </p:nvSpPr>
        <p:spPr>
          <a:xfrm>
            <a:off x="6574950" y="4660864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直接连接符 186"/>
          <p:cNvCxnSpPr>
            <a:stCxn id="186" idx="3"/>
          </p:cNvCxnSpPr>
          <p:nvPr>
            <p:custDataLst>
              <p:tags r:id="rId43"/>
            </p:custDataLst>
          </p:nvPr>
        </p:nvCxnSpPr>
        <p:spPr>
          <a:xfrm>
            <a:off x="6709294" y="4808930"/>
            <a:ext cx="645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9"/>
          <p:cNvSpPr txBox="1"/>
          <p:nvPr>
            <p:custDataLst>
              <p:tags r:id="rId44"/>
            </p:custDataLst>
          </p:nvPr>
        </p:nvSpPr>
        <p:spPr>
          <a:xfrm>
            <a:off x="5540606" y="430875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9" name="直接连接符 188"/>
          <p:cNvCxnSpPr/>
          <p:nvPr>
            <p:custDataLst>
              <p:tags r:id="rId45"/>
            </p:custDataLst>
          </p:nvPr>
        </p:nvCxnSpPr>
        <p:spPr>
          <a:xfrm>
            <a:off x="6342748" y="4033818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>
            <p:custDataLst>
              <p:tags r:id="rId46"/>
            </p:custDataLst>
          </p:nvPr>
        </p:nvCxnSpPr>
        <p:spPr>
          <a:xfrm>
            <a:off x="6625241" y="4537355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>
            <p:custDataLst>
              <p:tags r:id="rId47"/>
            </p:custDataLst>
          </p:nvPr>
        </p:nvCxnSpPr>
        <p:spPr>
          <a:xfrm>
            <a:off x="6674510" y="4033818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>
            <p:custDataLst>
              <p:tags r:id="rId48"/>
            </p:custDataLst>
          </p:nvPr>
        </p:nvCxnSpPr>
        <p:spPr>
          <a:xfrm flipV="1">
            <a:off x="6330393" y="4063506"/>
            <a:ext cx="339577" cy="1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>
            <p:custDataLst>
              <p:tags r:id="rId49"/>
            </p:custDataLst>
          </p:nvPr>
        </p:nvCxnSpPr>
        <p:spPr>
          <a:xfrm>
            <a:off x="6346350" y="4906632"/>
            <a:ext cx="280845" cy="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79"/>
          <p:cNvSpPr txBox="1"/>
          <p:nvPr>
            <p:custDataLst>
              <p:tags r:id="rId50"/>
            </p:custDataLst>
          </p:nvPr>
        </p:nvSpPr>
        <p:spPr>
          <a:xfrm>
            <a:off x="5540606" y="4689755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TextBox 80"/>
          <p:cNvSpPr txBox="1"/>
          <p:nvPr>
            <p:custDataLst>
              <p:tags r:id="rId51"/>
            </p:custDataLst>
          </p:nvPr>
        </p:nvSpPr>
        <p:spPr>
          <a:xfrm>
            <a:off x="6247770" y="383890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250ms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574583" y="3838902"/>
            <a:ext cx="2203685" cy="1402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TextBox 81"/>
          <p:cNvSpPr txBox="1"/>
          <p:nvPr>
            <p:custDataLst>
              <p:tags r:id="rId52"/>
            </p:custDataLst>
          </p:nvPr>
        </p:nvSpPr>
        <p:spPr>
          <a:xfrm>
            <a:off x="6228432" y="4987296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8" name="直接连接符 197"/>
          <p:cNvCxnSpPr/>
          <p:nvPr>
            <p:custDataLst>
              <p:tags r:id="rId53"/>
            </p:custDataLst>
          </p:nvPr>
        </p:nvCxnSpPr>
        <p:spPr>
          <a:xfrm>
            <a:off x="6982008" y="4537355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6349057" y="4098361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6674510" y="4098350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H="1">
            <a:off x="6995671" y="4618523"/>
            <a:ext cx="187569" cy="14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圆角矩形 201"/>
          <p:cNvSpPr/>
          <p:nvPr/>
        </p:nvSpPr>
        <p:spPr>
          <a:xfrm>
            <a:off x="8794317" y="1295401"/>
            <a:ext cx="2845477" cy="2509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>
            <p:custDataLst>
              <p:tags r:id="rId54"/>
            </p:custDataLst>
          </p:nvPr>
        </p:nvSpPr>
        <p:spPr>
          <a:xfrm>
            <a:off x="9275959" y="15927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椭圆 204"/>
          <p:cNvSpPr/>
          <p:nvPr>
            <p:custDataLst>
              <p:tags r:id="rId55"/>
            </p:custDataLst>
          </p:nvPr>
        </p:nvSpPr>
        <p:spPr>
          <a:xfrm>
            <a:off x="9504559" y="22312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椭圆 205"/>
          <p:cNvSpPr/>
          <p:nvPr>
            <p:custDataLst>
              <p:tags r:id="rId56"/>
            </p:custDataLst>
          </p:nvPr>
        </p:nvSpPr>
        <p:spPr>
          <a:xfrm>
            <a:off x="10045262" y="30694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直接连接符 206"/>
          <p:cNvCxnSpPr>
            <a:stCxn id="204" idx="4"/>
            <a:endCxn id="205" idx="1"/>
          </p:cNvCxnSpPr>
          <p:nvPr>
            <p:custDataLst>
              <p:tags r:id="rId57"/>
            </p:custDataLst>
          </p:nvPr>
        </p:nvCxnSpPr>
        <p:spPr>
          <a:xfrm>
            <a:off x="9352159" y="1745137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5" idx="5"/>
            <a:endCxn id="206" idx="1"/>
          </p:cNvCxnSpPr>
          <p:nvPr>
            <p:custDataLst>
              <p:tags r:id="rId58"/>
            </p:custDataLst>
          </p:nvPr>
        </p:nvCxnSpPr>
        <p:spPr>
          <a:xfrm>
            <a:off x="9634641" y="2361310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八角星 208"/>
          <p:cNvSpPr/>
          <p:nvPr>
            <p:custDataLst>
              <p:tags r:id="rId59"/>
            </p:custDataLst>
          </p:nvPr>
        </p:nvSpPr>
        <p:spPr>
          <a:xfrm>
            <a:off x="9199759" y="17740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八角星 209"/>
          <p:cNvSpPr/>
          <p:nvPr>
            <p:custDataLst>
              <p:tags r:id="rId60"/>
            </p:custDataLst>
          </p:nvPr>
        </p:nvSpPr>
        <p:spPr>
          <a:xfrm>
            <a:off x="9816662" y="30694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51"/>
          <p:cNvSpPr txBox="1"/>
          <p:nvPr>
            <p:custDataLst>
              <p:tags r:id="rId61"/>
            </p:custDataLst>
          </p:nvPr>
        </p:nvSpPr>
        <p:spPr>
          <a:xfrm>
            <a:off x="8818759" y="1393028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(ERP1=?,RRP1=?,Rest=?)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52"/>
          <p:cNvSpPr txBox="1"/>
          <p:nvPr>
            <p:custDataLst>
              <p:tags r:id="rId62"/>
            </p:custDataLst>
          </p:nvPr>
        </p:nvSpPr>
        <p:spPr>
          <a:xfrm>
            <a:off x="9617481" y="2168184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(ERP2=?,RRP2=?)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53"/>
          <p:cNvSpPr txBox="1"/>
          <p:nvPr>
            <p:custDataLst>
              <p:tags r:id="rId63"/>
            </p:custDataLst>
          </p:nvPr>
        </p:nvSpPr>
        <p:spPr>
          <a:xfrm>
            <a:off x="9617481" y="3221828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(ERP3=?,RRP3=?)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Box 54"/>
          <p:cNvSpPr txBox="1"/>
          <p:nvPr>
            <p:custDataLst>
              <p:tags r:id="rId64"/>
            </p:custDataLst>
          </p:nvPr>
        </p:nvSpPr>
        <p:spPr>
          <a:xfrm>
            <a:off x="9428359" y="1850228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=?)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TextBox 55"/>
          <p:cNvSpPr txBox="1"/>
          <p:nvPr>
            <p:custDataLst>
              <p:tags r:id="rId65"/>
            </p:custDataLst>
          </p:nvPr>
        </p:nvSpPr>
        <p:spPr>
          <a:xfrm>
            <a:off x="9773578" y="2476706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=?)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28600" y="2286000"/>
            <a:ext cx="1195006" cy="89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216" name="右箭头 215"/>
          <p:cNvSpPr/>
          <p:nvPr/>
        </p:nvSpPr>
        <p:spPr>
          <a:xfrm>
            <a:off x="7924800" y="2590800"/>
            <a:ext cx="797382" cy="241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57543" y="2297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17" name="文本框 216"/>
          <p:cNvSpPr txBox="1"/>
          <p:nvPr/>
        </p:nvSpPr>
        <p:spPr>
          <a:xfrm>
            <a:off x="1447800" y="2286000"/>
            <a:ext cx="62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282" name="右箭头 281"/>
          <p:cNvSpPr/>
          <p:nvPr/>
        </p:nvSpPr>
        <p:spPr>
          <a:xfrm>
            <a:off x="1447800" y="2667000"/>
            <a:ext cx="5455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/>
          <p:cNvSpPr/>
          <p:nvPr/>
        </p:nvSpPr>
        <p:spPr>
          <a:xfrm>
            <a:off x="5668661" y="11044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351410" y="4087168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676304" y="4094891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687519" y="24653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5" name="直接连接符 84"/>
          <p:cNvCxnSpPr/>
          <p:nvPr>
            <p:custDataLst>
              <p:tags r:id="rId66"/>
            </p:custDataLst>
          </p:nvPr>
        </p:nvCxnSpPr>
        <p:spPr>
          <a:xfrm>
            <a:off x="6108825" y="2955732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>
            <p:custDataLst>
              <p:tags r:id="rId67"/>
            </p:custDataLst>
          </p:nvPr>
        </p:nvSpPr>
        <p:spPr>
          <a:xfrm>
            <a:off x="6346350" y="280333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直接连接符 86"/>
          <p:cNvCxnSpPr>
            <a:endCxn id="88" idx="0"/>
          </p:cNvCxnSpPr>
          <p:nvPr>
            <p:custDataLst>
              <p:tags r:id="rId68"/>
            </p:custDataLst>
          </p:nvPr>
        </p:nvCxnSpPr>
        <p:spPr>
          <a:xfrm>
            <a:off x="6470525" y="2955732"/>
            <a:ext cx="255003" cy="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87"/>
          <p:cNvSpPr/>
          <p:nvPr>
            <p:custDataLst>
              <p:tags r:id="rId69"/>
            </p:custDataLst>
          </p:nvPr>
        </p:nvSpPr>
        <p:spPr>
          <a:xfrm>
            <a:off x="6725528" y="2803331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直接连接符 88"/>
          <p:cNvCxnSpPr/>
          <p:nvPr>
            <p:custDataLst>
              <p:tags r:id="rId70"/>
            </p:custDataLst>
          </p:nvPr>
        </p:nvCxnSpPr>
        <p:spPr>
          <a:xfrm>
            <a:off x="6858000" y="2951398"/>
            <a:ext cx="496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71"/>
            </p:custDataLst>
          </p:nvPr>
        </p:nvCxnSpPr>
        <p:spPr>
          <a:xfrm>
            <a:off x="6108825" y="3336732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任意多边形 90"/>
          <p:cNvSpPr/>
          <p:nvPr>
            <p:custDataLst>
              <p:tags r:id="rId72"/>
            </p:custDataLst>
          </p:nvPr>
        </p:nvSpPr>
        <p:spPr>
          <a:xfrm>
            <a:off x="6574950" y="318433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直接连接符 91"/>
          <p:cNvCxnSpPr>
            <a:stCxn id="91" idx="3"/>
            <a:endCxn id="109" idx="0"/>
          </p:cNvCxnSpPr>
          <p:nvPr>
            <p:custDataLst>
              <p:tags r:id="rId73"/>
            </p:custDataLst>
          </p:nvPr>
        </p:nvCxnSpPr>
        <p:spPr>
          <a:xfrm>
            <a:off x="6709294" y="3332398"/>
            <a:ext cx="319162" cy="6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9"/>
          <p:cNvSpPr txBox="1"/>
          <p:nvPr>
            <p:custDataLst>
              <p:tags r:id="rId74"/>
            </p:custDataLst>
          </p:nvPr>
        </p:nvSpPr>
        <p:spPr>
          <a:xfrm>
            <a:off x="5540606" y="2832223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直接连接符 93"/>
          <p:cNvCxnSpPr/>
          <p:nvPr>
            <p:custDataLst>
              <p:tags r:id="rId75"/>
            </p:custDataLst>
          </p:nvPr>
        </p:nvCxnSpPr>
        <p:spPr>
          <a:xfrm>
            <a:off x="6342748" y="2557286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>
            <p:custDataLst>
              <p:tags r:id="rId76"/>
            </p:custDataLst>
          </p:nvPr>
        </p:nvCxnSpPr>
        <p:spPr>
          <a:xfrm>
            <a:off x="6625241" y="306082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>
            <p:custDataLst>
              <p:tags r:id="rId77"/>
            </p:custDataLst>
          </p:nvPr>
        </p:nvCxnSpPr>
        <p:spPr>
          <a:xfrm>
            <a:off x="6735675" y="2579607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78"/>
            </p:custDataLst>
          </p:nvPr>
        </p:nvCxnSpPr>
        <p:spPr>
          <a:xfrm>
            <a:off x="6330393" y="2587094"/>
            <a:ext cx="402361" cy="653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>
            <p:custDataLst>
              <p:tags r:id="rId79"/>
            </p:custDataLst>
          </p:nvPr>
        </p:nvCxnSpPr>
        <p:spPr>
          <a:xfrm>
            <a:off x="6354907" y="3430100"/>
            <a:ext cx="272288" cy="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79"/>
          <p:cNvSpPr txBox="1"/>
          <p:nvPr>
            <p:custDataLst>
              <p:tags r:id="rId80"/>
            </p:custDataLst>
          </p:nvPr>
        </p:nvSpPr>
        <p:spPr>
          <a:xfrm>
            <a:off x="5540606" y="321322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80"/>
          <p:cNvSpPr txBox="1"/>
          <p:nvPr>
            <p:custDataLst>
              <p:tags r:id="rId81"/>
            </p:custDataLst>
          </p:nvPr>
        </p:nvSpPr>
        <p:spPr>
          <a:xfrm>
            <a:off x="6268617" y="2356530"/>
            <a:ext cx="596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574583" y="2362370"/>
            <a:ext cx="2203685" cy="1402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81"/>
          <p:cNvSpPr txBox="1"/>
          <p:nvPr>
            <p:custDataLst>
              <p:tags r:id="rId82"/>
            </p:custDataLst>
          </p:nvPr>
        </p:nvSpPr>
        <p:spPr>
          <a:xfrm>
            <a:off x="6172200" y="3479884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83"/>
            </p:custDataLst>
          </p:nvPr>
        </p:nvCxnSpPr>
        <p:spPr>
          <a:xfrm>
            <a:off x="7085906" y="306082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349057" y="2621829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351410" y="2610636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735675" y="2601910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任意多边形 108"/>
          <p:cNvSpPr/>
          <p:nvPr>
            <p:custDataLst>
              <p:tags r:id="rId84"/>
            </p:custDataLst>
          </p:nvPr>
        </p:nvSpPr>
        <p:spPr>
          <a:xfrm>
            <a:off x="7028456" y="3177905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9" idx="3"/>
          </p:cNvCxnSpPr>
          <p:nvPr>
            <p:custDataLst>
              <p:tags r:id="rId85"/>
            </p:custDataLst>
          </p:nvPr>
        </p:nvCxnSpPr>
        <p:spPr>
          <a:xfrm>
            <a:off x="7162800" y="3325971"/>
            <a:ext cx="191949" cy="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>
            <p:custDataLst>
              <p:tags r:id="rId86"/>
            </p:custDataLst>
          </p:nvPr>
        </p:nvCxnSpPr>
        <p:spPr>
          <a:xfrm>
            <a:off x="6735761" y="3442697"/>
            <a:ext cx="33823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81"/>
          <p:cNvSpPr txBox="1"/>
          <p:nvPr>
            <p:custDataLst>
              <p:tags r:id="rId87"/>
            </p:custDataLst>
          </p:nvPr>
        </p:nvSpPr>
        <p:spPr>
          <a:xfrm>
            <a:off x="6637861" y="3480907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180ms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91949" y="392006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05523" y="424997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315635" y="549087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983028" y="395743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453630" y="533401"/>
            <a:ext cx="2431177" cy="449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Real/Synthetic EGM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05000" y="1447800"/>
            <a:ext cx="2812561" cy="2572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2424936" y="17777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653536" y="241620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194239" y="325440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>
            <a:stCxn id="5" idx="4"/>
            <a:endCxn id="6" idx="1"/>
          </p:cNvCxnSpPr>
          <p:nvPr>
            <p:custDataLst>
              <p:tags r:id="rId4"/>
            </p:custDataLst>
          </p:nvPr>
        </p:nvCxnSpPr>
        <p:spPr>
          <a:xfrm>
            <a:off x="2501136" y="1930112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5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2783618" y="2546285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八角星 9"/>
          <p:cNvSpPr/>
          <p:nvPr>
            <p:custDataLst>
              <p:tags r:id="rId6"/>
            </p:custDataLst>
          </p:nvPr>
        </p:nvSpPr>
        <p:spPr>
          <a:xfrm>
            <a:off x="2348736" y="1959003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八角星 10"/>
          <p:cNvSpPr/>
          <p:nvPr>
            <p:custDataLst>
              <p:tags r:id="rId7"/>
            </p:custDataLst>
          </p:nvPr>
        </p:nvSpPr>
        <p:spPr>
          <a:xfrm>
            <a:off x="2965639" y="3254403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6096000" y="1891919"/>
            <a:ext cx="32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6414899" y="1739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3" idx="3"/>
          </p:cNvCxnSpPr>
          <p:nvPr>
            <p:custDataLst>
              <p:tags r:id="rId10"/>
            </p:custDataLst>
          </p:nvPr>
        </p:nvCxnSpPr>
        <p:spPr>
          <a:xfrm>
            <a:off x="6549243" y="1887585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>
            <a:off x="7102144" y="1739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7228903" y="1887585"/>
            <a:ext cx="431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1"/>
          <p:cNvSpPr txBox="1"/>
          <p:nvPr>
            <p:custDataLst>
              <p:tags r:id="rId13"/>
            </p:custDataLst>
          </p:nvPr>
        </p:nvSpPr>
        <p:spPr>
          <a:xfrm>
            <a:off x="1967736" y="1578003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(ERP1=[200,300],Rest=[200,400])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52"/>
          <p:cNvSpPr txBox="1"/>
          <p:nvPr>
            <p:custDataLst>
              <p:tags r:id="rId14"/>
            </p:custDataLst>
          </p:nvPr>
        </p:nvSpPr>
        <p:spPr>
          <a:xfrm>
            <a:off x="2766458" y="2353159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(ERP2=[300,350])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3"/>
          <p:cNvSpPr txBox="1"/>
          <p:nvPr>
            <p:custDataLst>
              <p:tags r:id="rId15"/>
            </p:custDataLst>
          </p:nvPr>
        </p:nvSpPr>
        <p:spPr>
          <a:xfrm>
            <a:off x="2766458" y="3406803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(ERP3=[250,300])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54"/>
          <p:cNvSpPr txBox="1"/>
          <p:nvPr>
            <p:custDataLst>
              <p:tags r:id="rId16"/>
            </p:custDataLst>
          </p:nvPr>
        </p:nvSpPr>
        <p:spPr>
          <a:xfrm>
            <a:off x="2577336" y="2035203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=[50,60])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55"/>
          <p:cNvSpPr txBox="1"/>
          <p:nvPr>
            <p:custDataLst>
              <p:tags r:id="rId17"/>
            </p:custDataLst>
          </p:nvPr>
        </p:nvSpPr>
        <p:spPr>
          <a:xfrm>
            <a:off x="2922555" y="2661681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=[100,120])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8"/>
            </p:custDataLst>
          </p:nvPr>
        </p:nvCxnSpPr>
        <p:spPr>
          <a:xfrm>
            <a:off x="6096000" y="2272919"/>
            <a:ext cx="548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>
            <p:custDataLst>
              <p:tags r:id="rId19"/>
            </p:custDataLst>
          </p:nvPr>
        </p:nvSpPr>
        <p:spPr>
          <a:xfrm>
            <a:off x="6643499" y="2120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连接符 36"/>
          <p:cNvCxnSpPr>
            <a:stCxn id="36" idx="3"/>
          </p:cNvCxnSpPr>
          <p:nvPr>
            <p:custDataLst>
              <p:tags r:id="rId20"/>
            </p:custDataLst>
          </p:nvPr>
        </p:nvCxnSpPr>
        <p:spPr>
          <a:xfrm>
            <a:off x="6777843" y="2268585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>
            <p:custDataLst>
              <p:tags r:id="rId21"/>
            </p:custDataLst>
          </p:nvPr>
        </p:nvSpPr>
        <p:spPr>
          <a:xfrm>
            <a:off x="7330744" y="2120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接连接符 38"/>
          <p:cNvCxnSpPr/>
          <p:nvPr>
            <p:custDataLst>
              <p:tags r:id="rId22"/>
            </p:custDataLst>
          </p:nvPr>
        </p:nvCxnSpPr>
        <p:spPr>
          <a:xfrm>
            <a:off x="7457503" y="2268585"/>
            <a:ext cx="20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9"/>
          <p:cNvSpPr txBox="1"/>
          <p:nvPr>
            <p:custDataLst>
              <p:tags r:id="rId23"/>
            </p:custDataLst>
          </p:nvPr>
        </p:nvSpPr>
        <p:spPr>
          <a:xfrm>
            <a:off x="5543325" y="176841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4"/>
            </p:custDataLst>
          </p:nvPr>
        </p:nvCxnSpPr>
        <p:spPr>
          <a:xfrm>
            <a:off x="6461282" y="1625779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5"/>
            </p:custDataLst>
          </p:nvPr>
        </p:nvCxnSpPr>
        <p:spPr>
          <a:xfrm>
            <a:off x="6693790" y="199701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26"/>
            </p:custDataLst>
          </p:nvPr>
        </p:nvCxnSpPr>
        <p:spPr>
          <a:xfrm>
            <a:off x="7149036" y="1627733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7"/>
            </p:custDataLst>
          </p:nvPr>
        </p:nvCxnSpPr>
        <p:spPr>
          <a:xfrm>
            <a:off x="6457375" y="1686348"/>
            <a:ext cx="6858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8"/>
            </p:custDataLst>
          </p:nvPr>
        </p:nvCxnSpPr>
        <p:spPr>
          <a:xfrm flipV="1">
            <a:off x="6453467" y="2366287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9"/>
          <p:cNvSpPr txBox="1"/>
          <p:nvPr>
            <p:custDataLst>
              <p:tags r:id="rId29"/>
            </p:custDataLst>
          </p:nvPr>
        </p:nvSpPr>
        <p:spPr>
          <a:xfrm>
            <a:off x="5543325" y="2149410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80"/>
          <p:cNvSpPr txBox="1"/>
          <p:nvPr>
            <p:custDataLst>
              <p:tags r:id="rId30"/>
            </p:custDataLst>
          </p:nvPr>
        </p:nvSpPr>
        <p:spPr>
          <a:xfrm>
            <a:off x="6506207" y="148166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81"/>
          <p:cNvSpPr txBox="1"/>
          <p:nvPr>
            <p:custDataLst>
              <p:tags r:id="rId31"/>
            </p:custDataLst>
          </p:nvPr>
        </p:nvSpPr>
        <p:spPr>
          <a:xfrm>
            <a:off x="6229850" y="2446951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114"/>
          <p:cNvSpPr txBox="1"/>
          <p:nvPr>
            <p:custDataLst>
              <p:tags r:id="rId32"/>
            </p:custDataLst>
          </p:nvPr>
        </p:nvSpPr>
        <p:spPr>
          <a:xfrm>
            <a:off x="2898200" y="372550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VHMa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115"/>
          <p:cNvSpPr txBox="1"/>
          <p:nvPr>
            <p:custDataLst>
              <p:tags r:id="rId33"/>
            </p:custDataLst>
          </p:nvPr>
        </p:nvSpPr>
        <p:spPr>
          <a:xfrm>
            <a:off x="10029388" y="3502224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VHM</a:t>
            </a:r>
            <a:r>
              <a:rPr lang="en-US" sz="1400" b="1" baseline="-25000" dirty="0" err="1">
                <a:latin typeface="Arial" pitchFamily="34" charset="0"/>
                <a:cs typeface="Arial" pitchFamily="34" charset="0"/>
              </a:rPr>
              <a:t>b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77302" y="1156363"/>
            <a:ext cx="2188141" cy="16287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Sensed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>
            <p:custDataLst>
              <p:tags r:id="rId34"/>
            </p:custDataLst>
          </p:nvPr>
        </p:nvCxnSpPr>
        <p:spPr>
          <a:xfrm>
            <a:off x="6096000" y="3980029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35"/>
            </p:custDataLst>
          </p:nvPr>
        </p:nvSpPr>
        <p:spPr>
          <a:xfrm>
            <a:off x="6333525" y="382762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连接符 56"/>
          <p:cNvCxnSpPr/>
          <p:nvPr>
            <p:custDataLst>
              <p:tags r:id="rId36"/>
            </p:custDataLst>
          </p:nvPr>
        </p:nvCxnSpPr>
        <p:spPr>
          <a:xfrm>
            <a:off x="6457700" y="3980029"/>
            <a:ext cx="19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>
            <p:custDataLst>
              <p:tags r:id="rId37"/>
            </p:custDataLst>
          </p:nvPr>
        </p:nvSpPr>
        <p:spPr>
          <a:xfrm>
            <a:off x="6662526" y="3822468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/>
          <p:cNvCxnSpPr/>
          <p:nvPr>
            <p:custDataLst>
              <p:tags r:id="rId38"/>
            </p:custDataLst>
          </p:nvPr>
        </p:nvCxnSpPr>
        <p:spPr>
          <a:xfrm>
            <a:off x="6796870" y="3975695"/>
            <a:ext cx="545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9"/>
            </p:custDataLst>
          </p:nvPr>
        </p:nvCxnSpPr>
        <p:spPr>
          <a:xfrm>
            <a:off x="6096000" y="4361029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 60"/>
          <p:cNvSpPr/>
          <p:nvPr>
            <p:custDataLst>
              <p:tags r:id="rId40"/>
            </p:custDataLst>
          </p:nvPr>
        </p:nvSpPr>
        <p:spPr>
          <a:xfrm>
            <a:off x="6562125" y="420862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61" idx="3"/>
          </p:cNvCxnSpPr>
          <p:nvPr>
            <p:custDataLst>
              <p:tags r:id="rId41"/>
            </p:custDataLst>
          </p:nvPr>
        </p:nvCxnSpPr>
        <p:spPr>
          <a:xfrm>
            <a:off x="6696469" y="4356695"/>
            <a:ext cx="645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9"/>
          <p:cNvSpPr txBox="1"/>
          <p:nvPr>
            <p:custDataLst>
              <p:tags r:id="rId42"/>
            </p:custDataLst>
          </p:nvPr>
        </p:nvSpPr>
        <p:spPr>
          <a:xfrm>
            <a:off x="5527781" y="385652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直接连接符 63"/>
          <p:cNvCxnSpPr/>
          <p:nvPr>
            <p:custDataLst>
              <p:tags r:id="rId43"/>
            </p:custDataLst>
          </p:nvPr>
        </p:nvCxnSpPr>
        <p:spPr>
          <a:xfrm>
            <a:off x="6329923" y="3581583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44"/>
            </p:custDataLst>
          </p:nvPr>
        </p:nvCxnSpPr>
        <p:spPr>
          <a:xfrm>
            <a:off x="6612416" y="408512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45"/>
            </p:custDataLst>
          </p:nvPr>
        </p:nvCxnSpPr>
        <p:spPr>
          <a:xfrm>
            <a:off x="6661685" y="3581583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46"/>
            </p:custDataLst>
          </p:nvPr>
        </p:nvCxnSpPr>
        <p:spPr>
          <a:xfrm flipV="1">
            <a:off x="6317568" y="3611271"/>
            <a:ext cx="339577" cy="1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47"/>
            </p:custDataLst>
          </p:nvPr>
        </p:nvCxnSpPr>
        <p:spPr>
          <a:xfrm flipV="1">
            <a:off x="6372093" y="4454397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79"/>
          <p:cNvSpPr txBox="1"/>
          <p:nvPr>
            <p:custDataLst>
              <p:tags r:id="rId48"/>
            </p:custDataLst>
          </p:nvPr>
        </p:nvSpPr>
        <p:spPr>
          <a:xfrm>
            <a:off x="5527781" y="4237520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80"/>
          <p:cNvSpPr txBox="1"/>
          <p:nvPr>
            <p:custDataLst>
              <p:tags r:id="rId49"/>
            </p:custDataLst>
          </p:nvPr>
        </p:nvSpPr>
        <p:spPr>
          <a:xfrm>
            <a:off x="6234945" y="338666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250ms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561758" y="3076026"/>
            <a:ext cx="2203685" cy="17129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Paced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81"/>
          <p:cNvSpPr txBox="1"/>
          <p:nvPr>
            <p:custDataLst>
              <p:tags r:id="rId50"/>
            </p:custDataLst>
          </p:nvPr>
        </p:nvSpPr>
        <p:spPr>
          <a:xfrm>
            <a:off x="6215607" y="4535061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直接连接符 72"/>
          <p:cNvCxnSpPr/>
          <p:nvPr>
            <p:custDataLst>
              <p:tags r:id="rId51"/>
            </p:custDataLst>
          </p:nvPr>
        </p:nvCxnSpPr>
        <p:spPr>
          <a:xfrm>
            <a:off x="6969183" y="408512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336232" y="3646126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61685" y="3646115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6982846" y="4166288"/>
            <a:ext cx="187569" cy="14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8794317" y="1295401"/>
            <a:ext cx="2845477" cy="2509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/>
          <p:cNvSpPr/>
          <p:nvPr>
            <p:custDataLst>
              <p:tags r:id="rId52"/>
            </p:custDataLst>
          </p:nvPr>
        </p:nvSpPr>
        <p:spPr>
          <a:xfrm>
            <a:off x="9275959" y="15927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>
            <p:custDataLst>
              <p:tags r:id="rId53"/>
            </p:custDataLst>
          </p:nvPr>
        </p:nvSpPr>
        <p:spPr>
          <a:xfrm>
            <a:off x="9504559" y="22312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>
            <p:custDataLst>
              <p:tags r:id="rId54"/>
            </p:custDataLst>
          </p:nvPr>
        </p:nvSpPr>
        <p:spPr>
          <a:xfrm>
            <a:off x="10045262" y="30694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直接连接符 80"/>
          <p:cNvCxnSpPr>
            <a:stCxn id="78" idx="4"/>
            <a:endCxn id="79" idx="1"/>
          </p:cNvCxnSpPr>
          <p:nvPr>
            <p:custDataLst>
              <p:tags r:id="rId55"/>
            </p:custDataLst>
          </p:nvPr>
        </p:nvCxnSpPr>
        <p:spPr>
          <a:xfrm>
            <a:off x="9352159" y="1745137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9" idx="5"/>
            <a:endCxn id="80" idx="1"/>
          </p:cNvCxnSpPr>
          <p:nvPr>
            <p:custDataLst>
              <p:tags r:id="rId56"/>
            </p:custDataLst>
          </p:nvPr>
        </p:nvCxnSpPr>
        <p:spPr>
          <a:xfrm>
            <a:off x="9634641" y="2361310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八角星 82"/>
          <p:cNvSpPr/>
          <p:nvPr>
            <p:custDataLst>
              <p:tags r:id="rId57"/>
            </p:custDataLst>
          </p:nvPr>
        </p:nvSpPr>
        <p:spPr>
          <a:xfrm>
            <a:off x="9199759" y="17740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八角星 83"/>
          <p:cNvSpPr/>
          <p:nvPr>
            <p:custDataLst>
              <p:tags r:id="rId58"/>
            </p:custDataLst>
          </p:nvPr>
        </p:nvSpPr>
        <p:spPr>
          <a:xfrm>
            <a:off x="9816662" y="30694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51"/>
          <p:cNvSpPr txBox="1"/>
          <p:nvPr>
            <p:custDataLst>
              <p:tags r:id="rId59"/>
            </p:custDataLst>
          </p:nvPr>
        </p:nvSpPr>
        <p:spPr>
          <a:xfrm>
            <a:off x="8818759" y="1393028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(ERP1=[?,?],Rest=[?,?])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52"/>
          <p:cNvSpPr txBox="1"/>
          <p:nvPr>
            <p:custDataLst>
              <p:tags r:id="rId60"/>
            </p:custDataLst>
          </p:nvPr>
        </p:nvSpPr>
        <p:spPr>
          <a:xfrm>
            <a:off x="9617481" y="2168184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53"/>
          <p:cNvSpPr txBox="1"/>
          <p:nvPr>
            <p:custDataLst>
              <p:tags r:id="rId61"/>
            </p:custDataLst>
          </p:nvPr>
        </p:nvSpPr>
        <p:spPr>
          <a:xfrm>
            <a:off x="9617481" y="322182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54"/>
          <p:cNvSpPr txBox="1"/>
          <p:nvPr>
            <p:custDataLst>
              <p:tags r:id="rId62"/>
            </p:custDataLst>
          </p:nvPr>
        </p:nvSpPr>
        <p:spPr>
          <a:xfrm>
            <a:off x="9428359" y="185022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=[?,?])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55"/>
          <p:cNvSpPr txBox="1"/>
          <p:nvPr>
            <p:custDataLst>
              <p:tags r:id="rId63"/>
            </p:custDataLst>
          </p:nvPr>
        </p:nvSpPr>
        <p:spPr>
          <a:xfrm>
            <a:off x="9773578" y="2476706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=[?,?])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7924800" y="2590800"/>
            <a:ext cx="797382" cy="241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本框 35"/>
          <p:cNvSpPr txBox="1"/>
          <p:nvPr/>
        </p:nvSpPr>
        <p:spPr>
          <a:xfrm>
            <a:off x="7957543" y="2297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93" name="文本框 216"/>
          <p:cNvSpPr txBox="1"/>
          <p:nvPr/>
        </p:nvSpPr>
        <p:spPr>
          <a:xfrm>
            <a:off x="1371600" y="2373868"/>
            <a:ext cx="62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95" name="右箭头 94"/>
          <p:cNvSpPr/>
          <p:nvPr/>
        </p:nvSpPr>
        <p:spPr>
          <a:xfrm>
            <a:off x="4724400" y="2743200"/>
            <a:ext cx="6979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圆角矩形 95"/>
          <p:cNvSpPr/>
          <p:nvPr/>
        </p:nvSpPr>
        <p:spPr>
          <a:xfrm>
            <a:off x="228600" y="2286000"/>
            <a:ext cx="1195006" cy="89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97" name="右箭头 96"/>
          <p:cNvSpPr/>
          <p:nvPr/>
        </p:nvSpPr>
        <p:spPr>
          <a:xfrm>
            <a:off x="1447800" y="2667000"/>
            <a:ext cx="5455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LQ5vTJWQtGRyXFeyOdi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sa3ZZF4NdPO2j5yBoe0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9MlSsqRKWRsuDhmGWRx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o6pjWPW3hmUu0hE7cEW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zOsgeIh96zVUoes9t2N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A9h51OET5AlqwARFAeM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z5SqF3aUE0mtdjZ8Gsu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zXHRiOrz6sRfAbdB9AIb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43myFrykC1QewUINLls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OURNwfC6TLfNb2VdTa6Z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7miuQFxGknxlb16T8wR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BXINV4iUvjpeTDuJ8Z1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rbtBnociU9zDXB24FiTc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dNnPzZZxN55WXdbsBhYb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plFiSmPmIQqasoPSwt1I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x0DPTcHCd0nG2wJ46gA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Pi05i1dt483Lyn8CcV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NJb5UgtxK7kRvnhN4N9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6GQrKTg5DnWguhTc7X0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rGRKkpRhYlMvCufswzh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VfS0TSGcefUaf9AZyR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tYEoWEqqfIsvLCSkwYB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Bsf5Rw0pp7wkLUluV1L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HKoY7dkgLDuWnc9RNUp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YrQXZ13z0ixqLvGTpN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PPx9k4eRoaSlLX79eic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5ofve3sKT7bgi5R3PJ9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oXrEaTuCK9Z4B1qPHYl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xpJJLgyMWagDqzIGUkn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lHl6IoBdPuh0p1Uq8e4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OXAQ7041L8XP32oFx9a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mqaGMtc8HrwwSnvShB8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2AYS2tHVNtu2BaGrdB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ix909FSyAw3dnAHUrIr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1QLlcPoxY6HwhrI1j1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YoN5Jja6aFSfwieOt2a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vQigbpppJo93Rnx654n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ahDHOK72MnT8UfzoYDa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E1UpNvy04Qp2TWMt7LH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6trRgmW5FG0schlMBURI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DPuAjCXCaa6aVrYWec3Z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qKv7l9NTd9NPBmG2k8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l1lUNFFEEl6UN4POvCt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17Bmzy9JQ9cb4J9dxt7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GVNiQePwz9ysZdiq67vV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ICZ6Fh4Zf2kdrGzgIVU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CBJVV7mZJDkIcbjJzxr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8MMBRQpA09oFZonJmXD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uMdEd2qQOKXfdYSweH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SItoWYlnS086tW8kfvz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kxbVmPbuWEdrU37tTre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xTUqA2H7Ga3IoWd1Cwb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T225cMC8U0TWZh0Vf9N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nbFagRPIrSk20RovPUv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OrWV0Gh2AfwQFQp1wKj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CXg9xJjTjqMjneekQ8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wacx6NnKd4uMPZER8x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4ltaNcTbKaJxq6W0Dvv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PApeFZZTFB9q5R4V0bR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naaCtrKvGZJUMRuax5B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3iyyV8UdbnSnwSLzxU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nZ04VHvkGbmuw7F73RZ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yIlb9rEXRuQVUyxQccH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01lETpQjQ1HBriJJx4GJ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uUOYdNj9r6PsTGyxzoFEI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aF1BwspsPgVGo3uAyZ5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t2bEy3Dm25M7UdhxXUc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fnyyhQ3xw6chwkwFRt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KmhTyNeDzxAmNO50MNj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VCGX1h2JJBbxCbgnhfi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HaxIzRGy5p85rFcBMWA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afcTJov3cF8gVwpjIb2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owKBbGtliGRIZivG7h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XaJFcsepODtoRF97dPA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pdx7N13K6uyVzzSvt06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k6oJbQYWCLHc5QYdwaZ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vib024axfqeeZuASVi5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4UTy6aVCEFhrn6Msmsn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tW7WcN50gsoA1tPCJN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UEtSq3OxDAbgrXr9Y8w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OURNwfC6TLfNb2VdTa6Z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7miuQFxGknxlb16T8wR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Z5sqFWxBPg4c9Ipvqlhh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0opE3YFbupGku36WNC8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dNnPzZZxN55WXdbsBhY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175</Words>
  <Application>Microsoft Office PowerPoint</Application>
  <PresentationFormat>宽屏</PresentationFormat>
  <Paragraphs>103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Zhihao</cp:lastModifiedBy>
  <cp:revision>32</cp:revision>
  <dcterms:created xsi:type="dcterms:W3CDTF">2012-08-13T16:49:50Z</dcterms:created>
  <dcterms:modified xsi:type="dcterms:W3CDTF">2015-04-01T01:42:24Z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1EZ6BTHW7BAs3imTbhMCpix518loOx37H79rpKsbXvi4</vt:lpwstr>
  </property>
  <property fmtid="{D5CDD505-2E9C-101B-9397-08002B2CF9AE}" pid="4" name="Google.Documents.RevisionId">
    <vt:lpwstr>12044707790020057439</vt:lpwstr>
  </property>
  <property fmtid="{D5CDD505-2E9C-101B-9397-08002B2CF9AE}" pid="5" name="Google.Documents.PreviousRevisionId">
    <vt:lpwstr>18404668189497690975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