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31D0-026D-423F-A6C8-C099EAB9DC9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2752-E697-47C0-BD38-78B9B08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13788" y="1436913"/>
            <a:ext cx="3750906" cy="4885827"/>
          </a:xfrm>
          <a:prstGeom prst="roundRect">
            <a:avLst>
              <a:gd name="adj" fmla="val 6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3228392" y="1614196"/>
            <a:ext cx="3247053" cy="42920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013788" y="1427584"/>
            <a:ext cx="88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Potential </a:t>
            </a:r>
          </a:p>
          <a:p>
            <a:pPr algn="ctr"/>
            <a:r>
              <a:rPr lang="en-US" sz="1400" dirty="0" smtClean="0"/>
              <a:t>Risks</a:t>
            </a:r>
            <a:endParaRPr 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06956" y="1614196"/>
            <a:ext cx="88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Identified</a:t>
            </a:r>
          </a:p>
          <a:p>
            <a:pPr algn="ctr"/>
            <a:r>
              <a:rPr lang="en-US" sz="1400" dirty="0" smtClean="0"/>
              <a:t>Risks</a:t>
            </a:r>
            <a:endParaRPr 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3340359" y="4818694"/>
            <a:ext cx="3026987" cy="1082351"/>
          </a:xfrm>
          <a:prstGeom prst="ellipse">
            <a:avLst/>
          </a:prstGeom>
          <a:solidFill>
            <a:schemeClr val="accent2">
              <a:alpha val="6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73621" y="4326673"/>
            <a:ext cx="1491199" cy="1973764"/>
          </a:xfrm>
          <a:prstGeom prst="ellipse">
            <a:avLst/>
          </a:prstGeom>
          <a:solidFill>
            <a:srgbClr val="FFC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9090" y="5155302"/>
            <a:ext cx="702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Clinical</a:t>
            </a:r>
          </a:p>
          <a:p>
            <a:pPr algn="ctr"/>
            <a:r>
              <a:rPr lang="en-US" sz="1400" dirty="0" smtClean="0"/>
              <a:t>Trials</a:t>
            </a:r>
            <a:endParaRPr 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67490" y="5746141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Checking</a:t>
            </a:r>
            <a:endParaRPr 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3524922" y="2146745"/>
            <a:ext cx="2653991" cy="2874744"/>
          </a:xfrm>
          <a:prstGeom prst="ellipse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69064" y="2206551"/>
            <a:ext cx="116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Standard</a:t>
            </a:r>
          </a:p>
          <a:p>
            <a:pPr algn="ctr"/>
            <a:r>
              <a:rPr lang="en-US" sz="1400" dirty="0" smtClean="0"/>
              <a:t>Conformance</a:t>
            </a:r>
            <a:endParaRPr 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530327" y="4326674"/>
            <a:ext cx="2013933" cy="1493266"/>
          </a:xfrm>
          <a:prstGeom prst="ellipse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54216" y="4530242"/>
            <a:ext cx="1149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Model-based</a:t>
            </a:r>
          </a:p>
          <a:p>
            <a:pPr algn="ctr"/>
            <a:r>
              <a:rPr lang="en-US" sz="1400" dirty="0" smtClean="0"/>
              <a:t>Closed-loop</a:t>
            </a:r>
          </a:p>
          <a:p>
            <a:pPr algn="ctr"/>
            <a:r>
              <a:rPr lang="en-US" sz="1400" dirty="0" smtClean="0"/>
              <a:t>Testing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151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7</cp:revision>
  <dcterms:created xsi:type="dcterms:W3CDTF">2015-07-21T17:50:00Z</dcterms:created>
  <dcterms:modified xsi:type="dcterms:W3CDTF">2015-07-21T22:28:29Z</dcterms:modified>
</cp:coreProperties>
</file>