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246C5-E718-4ED6-98DB-486518582EE9}" type="doc">
      <dgm:prSet loTypeId="urn:microsoft.com/office/officeart/2005/8/layout/radial5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41B6AC-2EF9-488E-ADE7-B8F10EB657A0}">
      <dgm:prSet phldrT="[文本]"/>
      <dgm:spPr/>
      <dgm:t>
        <a:bodyPr/>
        <a:lstStyle/>
        <a:p>
          <a:r>
            <a:rPr lang="en-US" dirty="0" smtClean="0"/>
            <a:t>Medical Device</a:t>
          </a:r>
          <a:endParaRPr lang="en-US" dirty="0"/>
        </a:p>
      </dgm:t>
    </dgm:pt>
    <dgm:pt modelId="{A2AC57B2-B481-438B-9A6E-01E2796C57CE}" type="parTrans" cxnId="{37D5C196-E7FB-44C5-9A40-B5E3223604BD}">
      <dgm:prSet/>
      <dgm:spPr/>
      <dgm:t>
        <a:bodyPr/>
        <a:lstStyle/>
        <a:p>
          <a:endParaRPr lang="en-US"/>
        </a:p>
      </dgm:t>
    </dgm:pt>
    <dgm:pt modelId="{EE15F16F-DB30-45A6-8D7B-46E8330A3904}" type="sibTrans" cxnId="{37D5C196-E7FB-44C5-9A40-B5E3223604BD}">
      <dgm:prSet/>
      <dgm:spPr/>
      <dgm:t>
        <a:bodyPr/>
        <a:lstStyle/>
        <a:p>
          <a:endParaRPr lang="en-US"/>
        </a:p>
      </dgm:t>
    </dgm:pt>
    <dgm:pt modelId="{AFEFD964-EE31-4181-830A-070959A28BCA}">
      <dgm:prSet phldrT="[文本]"/>
      <dgm:spPr/>
      <dgm:t>
        <a:bodyPr/>
        <a:lstStyle/>
        <a:p>
          <a:r>
            <a:rPr lang="en-US" dirty="0" smtClean="0"/>
            <a:t>FDA</a:t>
          </a:r>
          <a:endParaRPr lang="en-US" dirty="0"/>
        </a:p>
      </dgm:t>
    </dgm:pt>
    <dgm:pt modelId="{F357132C-9206-4524-BF49-D44D24AE8D9B}" type="parTrans" cxnId="{BC552181-2D91-47B5-98D2-7B9559711765}">
      <dgm:prSet/>
      <dgm:spPr/>
      <dgm:t>
        <a:bodyPr/>
        <a:lstStyle/>
        <a:p>
          <a:endParaRPr lang="en-US"/>
        </a:p>
      </dgm:t>
    </dgm:pt>
    <dgm:pt modelId="{7FE86870-68A5-41A6-9DA4-50ADB86ABD9A}" type="sibTrans" cxnId="{BC552181-2D91-47B5-98D2-7B9559711765}">
      <dgm:prSet/>
      <dgm:spPr/>
      <dgm:t>
        <a:bodyPr/>
        <a:lstStyle/>
        <a:p>
          <a:endParaRPr lang="en-US"/>
        </a:p>
      </dgm:t>
    </dgm:pt>
    <dgm:pt modelId="{92F540D6-1C0F-4592-8DC4-78A864918A11}">
      <dgm:prSet phldrT="[文本]"/>
      <dgm:spPr/>
      <dgm:t>
        <a:bodyPr/>
        <a:lstStyle/>
        <a:p>
          <a:r>
            <a:rPr lang="en-US" dirty="0" smtClean="0"/>
            <a:t>Physician</a:t>
          </a:r>
          <a:endParaRPr lang="en-US" dirty="0"/>
        </a:p>
      </dgm:t>
    </dgm:pt>
    <dgm:pt modelId="{F267BD3C-CDE6-4208-8695-CFCF0C85A094}" type="parTrans" cxnId="{95117E4B-8F60-49EA-8CA0-CA371FCD829D}">
      <dgm:prSet/>
      <dgm:spPr/>
      <dgm:t>
        <a:bodyPr/>
        <a:lstStyle/>
        <a:p>
          <a:endParaRPr lang="en-US"/>
        </a:p>
      </dgm:t>
    </dgm:pt>
    <dgm:pt modelId="{94F09E2E-1F6C-4CED-849A-E7564B84BA74}" type="sibTrans" cxnId="{95117E4B-8F60-49EA-8CA0-CA371FCD829D}">
      <dgm:prSet/>
      <dgm:spPr/>
      <dgm:t>
        <a:bodyPr/>
        <a:lstStyle/>
        <a:p>
          <a:endParaRPr lang="en-US"/>
        </a:p>
      </dgm:t>
    </dgm:pt>
    <dgm:pt modelId="{48E32122-22ED-419F-8EAC-2F3B5D9B3A51}">
      <dgm:prSet phldrT="[文本]"/>
      <dgm:spPr/>
      <dgm:t>
        <a:bodyPr/>
        <a:lstStyle/>
        <a:p>
          <a:r>
            <a:rPr lang="en-US" dirty="0" smtClean="0"/>
            <a:t>Patient</a:t>
          </a:r>
          <a:endParaRPr lang="en-US" dirty="0"/>
        </a:p>
      </dgm:t>
    </dgm:pt>
    <dgm:pt modelId="{992EFF29-2612-424F-9AF9-3603B968ADAF}" type="parTrans" cxnId="{17073577-99B1-4185-A09F-C3778FAD140C}">
      <dgm:prSet/>
      <dgm:spPr/>
      <dgm:t>
        <a:bodyPr/>
        <a:lstStyle/>
        <a:p>
          <a:endParaRPr lang="en-US"/>
        </a:p>
      </dgm:t>
    </dgm:pt>
    <dgm:pt modelId="{80D397E3-C644-4A75-B34E-233190733949}" type="sibTrans" cxnId="{17073577-99B1-4185-A09F-C3778FAD140C}">
      <dgm:prSet/>
      <dgm:spPr/>
      <dgm:t>
        <a:bodyPr/>
        <a:lstStyle/>
        <a:p>
          <a:endParaRPr lang="en-US"/>
        </a:p>
      </dgm:t>
    </dgm:pt>
    <dgm:pt modelId="{C8F55576-F7E3-4299-A013-CCAC5D7D6959}">
      <dgm:prSet phldrT="[文本]"/>
      <dgm:spPr/>
      <dgm:t>
        <a:bodyPr/>
        <a:lstStyle/>
        <a:p>
          <a:r>
            <a:rPr lang="en-US" dirty="0" smtClean="0"/>
            <a:t>Manufacturer</a:t>
          </a:r>
          <a:endParaRPr lang="en-US" dirty="0"/>
        </a:p>
      </dgm:t>
    </dgm:pt>
    <dgm:pt modelId="{C173E201-F84F-4530-ADD6-D7D4CB2159D6}" type="parTrans" cxnId="{D80F74A9-0DF3-4D50-8BEA-D2E52051B442}">
      <dgm:prSet/>
      <dgm:spPr/>
      <dgm:t>
        <a:bodyPr/>
        <a:lstStyle/>
        <a:p>
          <a:endParaRPr lang="en-US"/>
        </a:p>
      </dgm:t>
    </dgm:pt>
    <dgm:pt modelId="{25071CEE-E5B8-4CB8-8406-066D1571E346}" type="sibTrans" cxnId="{D80F74A9-0DF3-4D50-8BEA-D2E52051B442}">
      <dgm:prSet/>
      <dgm:spPr/>
      <dgm:t>
        <a:bodyPr/>
        <a:lstStyle/>
        <a:p>
          <a:endParaRPr lang="en-US"/>
        </a:p>
      </dgm:t>
    </dgm:pt>
    <dgm:pt modelId="{170C627F-7421-4C9B-8B70-A4D2A77ABD84}" type="pres">
      <dgm:prSet presAssocID="{114246C5-E718-4ED6-98DB-486518582EE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3205E-8BAF-4AD7-8E3D-183AE2511134}" type="pres">
      <dgm:prSet presAssocID="{DD41B6AC-2EF9-488E-ADE7-B8F10EB657A0}" presName="centerShape" presStyleLbl="node0" presStyleIdx="0" presStyleCnt="1"/>
      <dgm:spPr/>
    </dgm:pt>
    <dgm:pt modelId="{ECFF3215-037B-4007-B902-C5EBB180C562}" type="pres">
      <dgm:prSet presAssocID="{F357132C-9206-4524-BF49-D44D24AE8D9B}" presName="parTrans" presStyleLbl="sibTrans2D1" presStyleIdx="0" presStyleCnt="4"/>
      <dgm:spPr/>
    </dgm:pt>
    <dgm:pt modelId="{BCC08592-D5E6-4DA2-A63E-682D800B88EB}" type="pres">
      <dgm:prSet presAssocID="{F357132C-9206-4524-BF49-D44D24AE8D9B}" presName="connectorText" presStyleLbl="sibTrans2D1" presStyleIdx="0" presStyleCnt="4"/>
      <dgm:spPr/>
    </dgm:pt>
    <dgm:pt modelId="{90CA4BEF-2505-4B4D-A8E8-048753ED96D1}" type="pres">
      <dgm:prSet presAssocID="{AFEFD964-EE31-4181-830A-070959A28BCA}" presName="node" presStyleLbl="node1" presStyleIdx="0" presStyleCnt="4">
        <dgm:presLayoutVars>
          <dgm:bulletEnabled val="1"/>
        </dgm:presLayoutVars>
      </dgm:prSet>
      <dgm:spPr/>
    </dgm:pt>
    <dgm:pt modelId="{13AC717F-8E24-4BB3-AF8E-E370050B90EB}" type="pres">
      <dgm:prSet presAssocID="{F267BD3C-CDE6-4208-8695-CFCF0C85A094}" presName="parTrans" presStyleLbl="sibTrans2D1" presStyleIdx="1" presStyleCnt="4"/>
      <dgm:spPr/>
    </dgm:pt>
    <dgm:pt modelId="{E8973CC9-0C1E-467E-B683-20BB0D901A98}" type="pres">
      <dgm:prSet presAssocID="{F267BD3C-CDE6-4208-8695-CFCF0C85A094}" presName="connectorText" presStyleLbl="sibTrans2D1" presStyleIdx="1" presStyleCnt="4"/>
      <dgm:spPr/>
    </dgm:pt>
    <dgm:pt modelId="{1FB95DF6-7945-451D-B508-C69434BF5D5F}" type="pres">
      <dgm:prSet presAssocID="{92F540D6-1C0F-4592-8DC4-78A864918A11}" presName="node" presStyleLbl="node1" presStyleIdx="1" presStyleCnt="4">
        <dgm:presLayoutVars>
          <dgm:bulletEnabled val="1"/>
        </dgm:presLayoutVars>
      </dgm:prSet>
      <dgm:spPr/>
    </dgm:pt>
    <dgm:pt modelId="{BE61FA4A-9AD9-4D2D-88C7-CF81B068B95B}" type="pres">
      <dgm:prSet presAssocID="{992EFF29-2612-424F-9AF9-3603B968ADAF}" presName="parTrans" presStyleLbl="sibTrans2D1" presStyleIdx="2" presStyleCnt="4"/>
      <dgm:spPr/>
    </dgm:pt>
    <dgm:pt modelId="{C6A5BB69-2B52-4333-9247-9E7A5DFF0894}" type="pres">
      <dgm:prSet presAssocID="{992EFF29-2612-424F-9AF9-3603B968ADAF}" presName="connectorText" presStyleLbl="sibTrans2D1" presStyleIdx="2" presStyleCnt="4"/>
      <dgm:spPr/>
    </dgm:pt>
    <dgm:pt modelId="{082281DE-6831-4E84-A83C-7824E7002537}" type="pres">
      <dgm:prSet presAssocID="{48E32122-22ED-419F-8EAC-2F3B5D9B3A51}" presName="node" presStyleLbl="node1" presStyleIdx="2" presStyleCnt="4">
        <dgm:presLayoutVars>
          <dgm:bulletEnabled val="1"/>
        </dgm:presLayoutVars>
      </dgm:prSet>
      <dgm:spPr/>
    </dgm:pt>
    <dgm:pt modelId="{F0397290-0971-4D1D-9EF5-DFD0164AEC99}" type="pres">
      <dgm:prSet presAssocID="{C173E201-F84F-4530-ADD6-D7D4CB2159D6}" presName="parTrans" presStyleLbl="sibTrans2D1" presStyleIdx="3" presStyleCnt="4"/>
      <dgm:spPr/>
    </dgm:pt>
    <dgm:pt modelId="{3A88FE64-55E5-421F-8EC4-122AAD46B0EC}" type="pres">
      <dgm:prSet presAssocID="{C173E201-F84F-4530-ADD6-D7D4CB2159D6}" presName="connectorText" presStyleLbl="sibTrans2D1" presStyleIdx="3" presStyleCnt="4"/>
      <dgm:spPr/>
    </dgm:pt>
    <dgm:pt modelId="{CD43D766-C59C-4724-BED9-3FF6F25F9A36}" type="pres">
      <dgm:prSet presAssocID="{C8F55576-F7E3-4299-A013-CCAC5D7D6959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5C196-E7FB-44C5-9A40-B5E3223604BD}" srcId="{114246C5-E718-4ED6-98DB-486518582EE9}" destId="{DD41B6AC-2EF9-488E-ADE7-B8F10EB657A0}" srcOrd="0" destOrd="0" parTransId="{A2AC57B2-B481-438B-9A6E-01E2796C57CE}" sibTransId="{EE15F16F-DB30-45A6-8D7B-46E8330A3904}"/>
    <dgm:cxn modelId="{779538F9-F9F4-4D46-A498-D6866FFFAF91}" type="presOf" srcId="{992EFF29-2612-424F-9AF9-3603B968ADAF}" destId="{BE61FA4A-9AD9-4D2D-88C7-CF81B068B95B}" srcOrd="0" destOrd="0" presId="urn:microsoft.com/office/officeart/2005/8/layout/radial5"/>
    <dgm:cxn modelId="{FE9404B0-8BAE-4711-83BB-96FA333D18C5}" type="presOf" srcId="{114246C5-E718-4ED6-98DB-486518582EE9}" destId="{170C627F-7421-4C9B-8B70-A4D2A77ABD84}" srcOrd="0" destOrd="0" presId="urn:microsoft.com/office/officeart/2005/8/layout/radial5"/>
    <dgm:cxn modelId="{1B615F88-E27A-41C0-9B9D-7E73E5B5A1A3}" type="presOf" srcId="{992EFF29-2612-424F-9AF9-3603B968ADAF}" destId="{C6A5BB69-2B52-4333-9247-9E7A5DFF0894}" srcOrd="1" destOrd="0" presId="urn:microsoft.com/office/officeart/2005/8/layout/radial5"/>
    <dgm:cxn modelId="{BE8CE79D-792F-4E44-8D3D-C56B069F185E}" type="presOf" srcId="{C8F55576-F7E3-4299-A013-CCAC5D7D6959}" destId="{CD43D766-C59C-4724-BED9-3FF6F25F9A36}" srcOrd="0" destOrd="0" presId="urn:microsoft.com/office/officeart/2005/8/layout/radial5"/>
    <dgm:cxn modelId="{D80F74A9-0DF3-4D50-8BEA-D2E52051B442}" srcId="{DD41B6AC-2EF9-488E-ADE7-B8F10EB657A0}" destId="{C8F55576-F7E3-4299-A013-CCAC5D7D6959}" srcOrd="3" destOrd="0" parTransId="{C173E201-F84F-4530-ADD6-D7D4CB2159D6}" sibTransId="{25071CEE-E5B8-4CB8-8406-066D1571E346}"/>
    <dgm:cxn modelId="{158DC1F5-EF71-4150-A91C-739ED83BA439}" type="presOf" srcId="{48E32122-22ED-419F-8EAC-2F3B5D9B3A51}" destId="{082281DE-6831-4E84-A83C-7824E7002537}" srcOrd="0" destOrd="0" presId="urn:microsoft.com/office/officeart/2005/8/layout/radial5"/>
    <dgm:cxn modelId="{95117E4B-8F60-49EA-8CA0-CA371FCD829D}" srcId="{DD41B6AC-2EF9-488E-ADE7-B8F10EB657A0}" destId="{92F540D6-1C0F-4592-8DC4-78A864918A11}" srcOrd="1" destOrd="0" parTransId="{F267BD3C-CDE6-4208-8695-CFCF0C85A094}" sibTransId="{94F09E2E-1F6C-4CED-849A-E7564B84BA74}"/>
    <dgm:cxn modelId="{82A4F05F-C3C0-4A71-B657-5CC5408411A6}" type="presOf" srcId="{F267BD3C-CDE6-4208-8695-CFCF0C85A094}" destId="{E8973CC9-0C1E-467E-B683-20BB0D901A98}" srcOrd="1" destOrd="0" presId="urn:microsoft.com/office/officeart/2005/8/layout/radial5"/>
    <dgm:cxn modelId="{17073577-99B1-4185-A09F-C3778FAD140C}" srcId="{DD41B6AC-2EF9-488E-ADE7-B8F10EB657A0}" destId="{48E32122-22ED-419F-8EAC-2F3B5D9B3A51}" srcOrd="2" destOrd="0" parTransId="{992EFF29-2612-424F-9AF9-3603B968ADAF}" sibTransId="{80D397E3-C644-4A75-B34E-233190733949}"/>
    <dgm:cxn modelId="{62C6DF63-F16D-4C9B-97CF-0ABBFB5EADB8}" type="presOf" srcId="{F267BD3C-CDE6-4208-8695-CFCF0C85A094}" destId="{13AC717F-8E24-4BB3-AF8E-E370050B90EB}" srcOrd="0" destOrd="0" presId="urn:microsoft.com/office/officeart/2005/8/layout/radial5"/>
    <dgm:cxn modelId="{CEEB0597-6A47-4658-9ECF-79DFF6BE4EF2}" type="presOf" srcId="{F357132C-9206-4524-BF49-D44D24AE8D9B}" destId="{ECFF3215-037B-4007-B902-C5EBB180C562}" srcOrd="0" destOrd="0" presId="urn:microsoft.com/office/officeart/2005/8/layout/radial5"/>
    <dgm:cxn modelId="{BB00D63D-9C6A-42EA-9B88-C70B1B56335B}" type="presOf" srcId="{C173E201-F84F-4530-ADD6-D7D4CB2159D6}" destId="{3A88FE64-55E5-421F-8EC4-122AAD46B0EC}" srcOrd="1" destOrd="0" presId="urn:microsoft.com/office/officeart/2005/8/layout/radial5"/>
    <dgm:cxn modelId="{3908B649-24DF-4F16-8198-BDE8FC4EBD1E}" type="presOf" srcId="{C173E201-F84F-4530-ADD6-D7D4CB2159D6}" destId="{F0397290-0971-4D1D-9EF5-DFD0164AEC99}" srcOrd="0" destOrd="0" presId="urn:microsoft.com/office/officeart/2005/8/layout/radial5"/>
    <dgm:cxn modelId="{5916792D-F97F-4C18-B9B9-26C8A37089FC}" type="presOf" srcId="{92F540D6-1C0F-4592-8DC4-78A864918A11}" destId="{1FB95DF6-7945-451D-B508-C69434BF5D5F}" srcOrd="0" destOrd="0" presId="urn:microsoft.com/office/officeart/2005/8/layout/radial5"/>
    <dgm:cxn modelId="{CE17C9E1-A7D1-407B-AD71-FBFDB200B9CA}" type="presOf" srcId="{DD41B6AC-2EF9-488E-ADE7-B8F10EB657A0}" destId="{0E53205E-8BAF-4AD7-8E3D-183AE2511134}" srcOrd="0" destOrd="0" presId="urn:microsoft.com/office/officeart/2005/8/layout/radial5"/>
    <dgm:cxn modelId="{BC552181-2D91-47B5-98D2-7B9559711765}" srcId="{DD41B6AC-2EF9-488E-ADE7-B8F10EB657A0}" destId="{AFEFD964-EE31-4181-830A-070959A28BCA}" srcOrd="0" destOrd="0" parTransId="{F357132C-9206-4524-BF49-D44D24AE8D9B}" sibTransId="{7FE86870-68A5-41A6-9DA4-50ADB86ABD9A}"/>
    <dgm:cxn modelId="{31F8A87E-485B-48A6-AFD8-081728772703}" type="presOf" srcId="{F357132C-9206-4524-BF49-D44D24AE8D9B}" destId="{BCC08592-D5E6-4DA2-A63E-682D800B88EB}" srcOrd="1" destOrd="0" presId="urn:microsoft.com/office/officeart/2005/8/layout/radial5"/>
    <dgm:cxn modelId="{3930708A-DC7E-498B-B365-7B25272F1AA3}" type="presOf" srcId="{AFEFD964-EE31-4181-830A-070959A28BCA}" destId="{90CA4BEF-2505-4B4D-A8E8-048753ED96D1}" srcOrd="0" destOrd="0" presId="urn:microsoft.com/office/officeart/2005/8/layout/radial5"/>
    <dgm:cxn modelId="{A3D01BC7-27C3-4FBC-BCEE-442243AFC4FF}" type="presParOf" srcId="{170C627F-7421-4C9B-8B70-A4D2A77ABD84}" destId="{0E53205E-8BAF-4AD7-8E3D-183AE2511134}" srcOrd="0" destOrd="0" presId="urn:microsoft.com/office/officeart/2005/8/layout/radial5"/>
    <dgm:cxn modelId="{750B57CB-0D9C-4177-88EA-0F2E405BC369}" type="presParOf" srcId="{170C627F-7421-4C9B-8B70-A4D2A77ABD84}" destId="{ECFF3215-037B-4007-B902-C5EBB180C562}" srcOrd="1" destOrd="0" presId="urn:microsoft.com/office/officeart/2005/8/layout/radial5"/>
    <dgm:cxn modelId="{B993A4B3-CC83-4BB3-8384-3592AAA638F4}" type="presParOf" srcId="{ECFF3215-037B-4007-B902-C5EBB180C562}" destId="{BCC08592-D5E6-4DA2-A63E-682D800B88EB}" srcOrd="0" destOrd="0" presId="urn:microsoft.com/office/officeart/2005/8/layout/radial5"/>
    <dgm:cxn modelId="{D48A453C-88F3-4B74-89C4-8BF4FAFF9038}" type="presParOf" srcId="{170C627F-7421-4C9B-8B70-A4D2A77ABD84}" destId="{90CA4BEF-2505-4B4D-A8E8-048753ED96D1}" srcOrd="2" destOrd="0" presId="urn:microsoft.com/office/officeart/2005/8/layout/radial5"/>
    <dgm:cxn modelId="{36A8CADB-DDC2-408D-948B-C09EA71F0801}" type="presParOf" srcId="{170C627F-7421-4C9B-8B70-A4D2A77ABD84}" destId="{13AC717F-8E24-4BB3-AF8E-E370050B90EB}" srcOrd="3" destOrd="0" presId="urn:microsoft.com/office/officeart/2005/8/layout/radial5"/>
    <dgm:cxn modelId="{FB088F21-57BE-4A96-9F25-853FA3C2A077}" type="presParOf" srcId="{13AC717F-8E24-4BB3-AF8E-E370050B90EB}" destId="{E8973CC9-0C1E-467E-B683-20BB0D901A98}" srcOrd="0" destOrd="0" presId="urn:microsoft.com/office/officeart/2005/8/layout/radial5"/>
    <dgm:cxn modelId="{F2224F3C-D114-42EB-A25B-6583B5EF4EFB}" type="presParOf" srcId="{170C627F-7421-4C9B-8B70-A4D2A77ABD84}" destId="{1FB95DF6-7945-451D-B508-C69434BF5D5F}" srcOrd="4" destOrd="0" presId="urn:microsoft.com/office/officeart/2005/8/layout/radial5"/>
    <dgm:cxn modelId="{1E88C334-6AF9-4E10-B7D9-8390E02DF85C}" type="presParOf" srcId="{170C627F-7421-4C9B-8B70-A4D2A77ABD84}" destId="{BE61FA4A-9AD9-4D2D-88C7-CF81B068B95B}" srcOrd="5" destOrd="0" presId="urn:microsoft.com/office/officeart/2005/8/layout/radial5"/>
    <dgm:cxn modelId="{763C7A17-EF93-4A1D-99BC-95FA52D09B3D}" type="presParOf" srcId="{BE61FA4A-9AD9-4D2D-88C7-CF81B068B95B}" destId="{C6A5BB69-2B52-4333-9247-9E7A5DFF0894}" srcOrd="0" destOrd="0" presId="urn:microsoft.com/office/officeart/2005/8/layout/radial5"/>
    <dgm:cxn modelId="{CD446551-0513-426B-8340-922F935A02F1}" type="presParOf" srcId="{170C627F-7421-4C9B-8B70-A4D2A77ABD84}" destId="{082281DE-6831-4E84-A83C-7824E7002537}" srcOrd="6" destOrd="0" presId="urn:microsoft.com/office/officeart/2005/8/layout/radial5"/>
    <dgm:cxn modelId="{BC26C180-1B6A-48CA-9B02-E2F58D1DDBCC}" type="presParOf" srcId="{170C627F-7421-4C9B-8B70-A4D2A77ABD84}" destId="{F0397290-0971-4D1D-9EF5-DFD0164AEC99}" srcOrd="7" destOrd="0" presId="urn:microsoft.com/office/officeart/2005/8/layout/radial5"/>
    <dgm:cxn modelId="{2CFD0BEA-DE06-4A8E-B678-F5243AE14BFB}" type="presParOf" srcId="{F0397290-0971-4D1D-9EF5-DFD0164AEC99}" destId="{3A88FE64-55E5-421F-8EC4-122AAD46B0EC}" srcOrd="0" destOrd="0" presId="urn:microsoft.com/office/officeart/2005/8/layout/radial5"/>
    <dgm:cxn modelId="{92E29B74-13A0-47D4-B03F-DAB3C5B27020}" type="presParOf" srcId="{170C627F-7421-4C9B-8B70-A4D2A77ABD84}" destId="{CD43D766-C59C-4724-BED9-3FF6F25F9A3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3205E-8BAF-4AD7-8E3D-183AE2511134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Medical Device</a:t>
          </a:r>
          <a:endParaRPr lang="en-US" sz="2300" kern="1200" dirty="0"/>
        </a:p>
      </dsp:txBody>
      <dsp:txXfrm>
        <a:off x="3560263" y="2205596"/>
        <a:ext cx="1007473" cy="1007473"/>
      </dsp:txXfrm>
    </dsp:sp>
    <dsp:sp modelId="{ECFF3215-037B-4007-B902-C5EBB180C562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958418" y="1620816"/>
        <a:ext cx="211162" cy="290655"/>
      </dsp:txXfrm>
    </dsp:sp>
    <dsp:sp modelId="{90CA4BEF-2505-4B4D-A8E8-048753ED96D1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FDA</a:t>
          </a:r>
          <a:endParaRPr lang="en-US" sz="1300" kern="1200" dirty="0"/>
        </a:p>
      </dsp:txBody>
      <dsp:txXfrm>
        <a:off x="3560263" y="211644"/>
        <a:ext cx="1007473" cy="1007473"/>
      </dsp:txXfrm>
    </dsp:sp>
    <dsp:sp modelId="{13AC717F-8E24-4BB3-AF8E-E370050B90EB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01608" y="2564005"/>
        <a:ext cx="211162" cy="290655"/>
      </dsp:txXfrm>
    </dsp:sp>
    <dsp:sp modelId="{1FB95DF6-7945-451D-B508-C69434BF5D5F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Physician</a:t>
          </a:r>
          <a:endParaRPr lang="en-US" sz="1300" kern="1200" dirty="0"/>
        </a:p>
      </dsp:txBody>
      <dsp:txXfrm>
        <a:off x="5554215" y="2205596"/>
        <a:ext cx="1007473" cy="1007473"/>
      </dsp:txXfrm>
    </dsp:sp>
    <dsp:sp modelId="{BE61FA4A-9AD9-4D2D-88C7-CF81B068B95B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958418" y="3507195"/>
        <a:ext cx="211162" cy="290655"/>
      </dsp:txXfrm>
    </dsp:sp>
    <dsp:sp modelId="{082281DE-6831-4E84-A83C-7824E7002537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Patient</a:t>
          </a:r>
          <a:endParaRPr lang="en-US" sz="1300" kern="1200" dirty="0"/>
        </a:p>
      </dsp:txBody>
      <dsp:txXfrm>
        <a:off x="3560263" y="4199548"/>
        <a:ext cx="1007473" cy="1007473"/>
      </dsp:txXfrm>
    </dsp:sp>
    <dsp:sp modelId="{F0397290-0971-4D1D-9EF5-DFD0164AEC99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015229" y="2564005"/>
        <a:ext cx="211162" cy="290655"/>
      </dsp:txXfrm>
    </dsp:sp>
    <dsp:sp modelId="{CD43D766-C59C-4724-BED9-3FF6F25F9A36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Manufacturer</a:t>
          </a:r>
          <a:endParaRPr lang="en-US" sz="1300" kern="1200" dirty="0"/>
        </a:p>
      </dsp:txBody>
      <dsp:txXfrm>
        <a:off x="1566311" y="2205596"/>
        <a:ext cx="1007473" cy="1007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8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3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4E49D-57AA-412B-B425-44173CF6C9F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C0-6DFC-4BF0-B62F-4F3F5E24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20591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0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2015-07-22T01:01:00Z</dcterms:created>
  <dcterms:modified xsi:type="dcterms:W3CDTF">2015-07-22T01:01:12Z</dcterms:modified>
</cp:coreProperties>
</file>